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theme/themeOverride2.xml" ContentType="application/vnd.openxmlformats-officedocument.themeOverrid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5.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6.xml" ContentType="application/vnd.openxmlformats-officedocument.them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7.xml" ContentType="application/vnd.openxmlformats-officedocument.them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8.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9.xml" ContentType="application/vnd.openxmlformats-officedocument.them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0.xml" ContentType="application/vnd.openxmlformats-officedocument.them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11.xml" ContentType="application/vnd.openxmlformats-officedocument.theme+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1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13.xml" ContentType="application/vnd.openxmlformats-officedocument.theme+xml"/>
  <Override PartName="/ppt/theme/theme14.xml" ContentType="application/vnd.openxmlformats-officedocument.theme+xml"/>
  <Override PartName="/ppt/tags/tag82.xml" ContentType="application/vnd.openxmlformats-officedocument.presentationml.tags+xml"/>
  <Override PartName="/ppt/tags/tag8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 id="2147483767" r:id="rId5"/>
    <p:sldMasterId id="2147483804" r:id="rId6"/>
    <p:sldMasterId id="2147483817" r:id="rId7"/>
    <p:sldMasterId id="2147483839" r:id="rId8"/>
    <p:sldMasterId id="2147483854" r:id="rId9"/>
    <p:sldMasterId id="2147483870" r:id="rId10"/>
    <p:sldMasterId id="2147483908" r:id="rId11"/>
    <p:sldMasterId id="2147483945" r:id="rId12"/>
    <p:sldMasterId id="2147483960" r:id="rId13"/>
    <p:sldMasterId id="2147483970" r:id="rId14"/>
    <p:sldMasterId id="2147484010" r:id="rId15"/>
  </p:sldMasterIdLst>
  <p:notesMasterIdLst>
    <p:notesMasterId r:id="rId46"/>
  </p:notesMasterIdLst>
  <p:handoutMasterIdLst>
    <p:handoutMasterId r:id="rId47"/>
  </p:handoutMasterIdLst>
  <p:sldIdLst>
    <p:sldId id="604" r:id="rId16"/>
    <p:sldId id="332" r:id="rId17"/>
    <p:sldId id="333" r:id="rId18"/>
    <p:sldId id="382" r:id="rId19"/>
    <p:sldId id="439" r:id="rId20"/>
    <p:sldId id="466" r:id="rId21"/>
    <p:sldId id="465" r:id="rId22"/>
    <p:sldId id="486" r:id="rId23"/>
    <p:sldId id="544" r:id="rId24"/>
    <p:sldId id="601" r:id="rId25"/>
    <p:sldId id="446" r:id="rId26"/>
    <p:sldId id="485" r:id="rId27"/>
    <p:sldId id="498" r:id="rId28"/>
    <p:sldId id="389" r:id="rId29"/>
    <p:sldId id="605" r:id="rId30"/>
    <p:sldId id="606" r:id="rId31"/>
    <p:sldId id="607" r:id="rId32"/>
    <p:sldId id="608" r:id="rId33"/>
    <p:sldId id="609" r:id="rId34"/>
    <p:sldId id="610" r:id="rId35"/>
    <p:sldId id="611" r:id="rId36"/>
    <p:sldId id="612" r:id="rId37"/>
    <p:sldId id="613" r:id="rId38"/>
    <p:sldId id="614" r:id="rId39"/>
    <p:sldId id="615" r:id="rId40"/>
    <p:sldId id="616" r:id="rId41"/>
    <p:sldId id="617" r:id="rId42"/>
    <p:sldId id="618" r:id="rId43"/>
    <p:sldId id="619" r:id="rId44"/>
    <p:sldId id="620" r:id="rId45"/>
  </p:sldIdLst>
  <p:sldSz cx="12188825" cy="6858000"/>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01-Intro+DevOpsOverview" id="{44008CE7-4650-416C-ACBD-B9B1038E76EB}">
          <p14:sldIdLst>
            <p14:sldId id="604"/>
            <p14:sldId id="332"/>
            <p14:sldId id="333"/>
          </p14:sldIdLst>
        </p14:section>
        <p14:section name="05-AutomatedTesting" id="{86DB7995-71E0-48EA-9B8B-711B78A00D19}">
          <p14:sldIdLst>
            <p14:sldId id="382"/>
            <p14:sldId id="439"/>
            <p14:sldId id="466"/>
            <p14:sldId id="465"/>
            <p14:sldId id="486"/>
            <p14:sldId id="544"/>
            <p14:sldId id="601"/>
            <p14:sldId id="446"/>
            <p14:sldId id="485"/>
            <p14:sldId id="498"/>
            <p14:sldId id="389"/>
            <p14:sldId id="605"/>
            <p14:sldId id="606"/>
            <p14:sldId id="607"/>
            <p14:sldId id="608"/>
            <p14:sldId id="609"/>
            <p14:sldId id="610"/>
            <p14:sldId id="611"/>
            <p14:sldId id="612"/>
            <p14:sldId id="613"/>
            <p14:sldId id="614"/>
            <p14:sldId id="615"/>
            <p14:sldId id="616"/>
            <p14:sldId id="617"/>
            <p14:sldId id="618"/>
            <p14:sldId id="619"/>
            <p14:sldId id="620"/>
          </p14:sldIdLst>
        </p14:section>
      </p14:sectionLst>
    </p:ext>
    <p:ext uri="{EFAFB233-063F-42B5-8137-9DF3F51BA10A}">
      <p15:sldGuideLst xmlns:p15="http://schemas.microsoft.com/office/powerpoint/2012/main">
        <p15:guide id="1" orient="horz" pos="147">
          <p15:clr>
            <a:srgbClr val="A4A3A4"/>
          </p15:clr>
        </p15:guide>
        <p15:guide id="2" orient="horz" pos="4171">
          <p15:clr>
            <a:srgbClr val="A4A3A4"/>
          </p15:clr>
        </p15:guide>
        <p15:guide id="3" orient="horz" pos="2307">
          <p15:clr>
            <a:srgbClr val="A4A3A4"/>
          </p15:clr>
        </p15:guide>
        <p15:guide id="4" orient="horz" pos="3565">
          <p15:clr>
            <a:srgbClr val="A4A3A4"/>
          </p15:clr>
        </p15:guide>
        <p15:guide id="5" orient="horz" pos="3624">
          <p15:clr>
            <a:srgbClr val="A4A3A4"/>
          </p15:clr>
        </p15:guide>
        <p15:guide id="6" orient="horz" pos="912">
          <p15:clr>
            <a:srgbClr val="A4A3A4"/>
          </p15:clr>
        </p15:guide>
        <p15:guide id="7" orient="horz" pos="1057">
          <p15:clr>
            <a:srgbClr val="A4A3A4"/>
          </p15:clr>
        </p15:guide>
        <p15:guide id="8" orient="horz" pos="2375">
          <p15:clr>
            <a:srgbClr val="A4A3A4"/>
          </p15:clr>
        </p15:guide>
        <p15:guide id="9" orient="horz" pos="1114">
          <p15:clr>
            <a:srgbClr val="A4A3A4"/>
          </p15:clr>
        </p15:guide>
        <p15:guide id="10" pos="3806">
          <p15:clr>
            <a:srgbClr val="A4A3A4"/>
          </p15:clr>
        </p15:guide>
        <p15:guide id="11" pos="2557">
          <p15:clr>
            <a:srgbClr val="A4A3A4"/>
          </p15:clr>
        </p15:guide>
        <p15:guide id="12" pos="128">
          <p15:clr>
            <a:srgbClr val="A4A3A4"/>
          </p15:clr>
        </p15:guide>
        <p15:guide id="13" pos="6301">
          <p15:clr>
            <a:srgbClr val="A4A3A4"/>
          </p15:clr>
        </p15:guide>
        <p15:guide id="14" pos="1312">
          <p15:clr>
            <a:srgbClr val="A4A3A4"/>
          </p15:clr>
        </p15:guide>
        <p15:guide id="15" pos="5123">
          <p15:clr>
            <a:srgbClr val="A4A3A4"/>
          </p15:clr>
        </p15:guide>
        <p15:guide id="16" pos="1379">
          <p15:clr>
            <a:srgbClr val="A4A3A4"/>
          </p15:clr>
        </p15:guide>
        <p15:guide id="17" pos="2626">
          <p15:clr>
            <a:srgbClr val="A4A3A4"/>
          </p15:clr>
        </p15:guide>
        <p15:guide id="18" pos="3882">
          <p15:clr>
            <a:srgbClr val="A4A3A4"/>
          </p15:clr>
        </p15:guide>
        <p15:guide id="19" pos="5056">
          <p15:clr>
            <a:srgbClr val="A4A3A4"/>
          </p15:clr>
        </p15:guide>
        <p15:guide id="20" pos="6368">
          <p15:clr>
            <a:srgbClr val="A4A3A4"/>
          </p15:clr>
        </p15:guide>
        <p15:guide id="21" pos="7548">
          <p15:clr>
            <a:srgbClr val="A4A3A4"/>
          </p15:clr>
        </p15:guide>
        <p15:guide id="22" pos="32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8200"/>
    <a:srgbClr val="FBFBFB"/>
    <a:srgbClr val="FFFFFF"/>
    <a:srgbClr val="000000"/>
    <a:srgbClr val="929292"/>
    <a:srgbClr val="4D4D4D"/>
    <a:srgbClr val="F28500"/>
    <a:srgbClr val="83B800"/>
    <a:srgbClr val="00AEEF"/>
    <a:srgbClr val="6464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434" autoAdjust="0"/>
  </p:normalViewPr>
  <p:slideViewPr>
    <p:cSldViewPr snapToGrid="0">
      <p:cViewPr varScale="1">
        <p:scale>
          <a:sx n="74" d="100"/>
          <a:sy n="74" d="100"/>
        </p:scale>
        <p:origin x="462" y="72"/>
      </p:cViewPr>
      <p:guideLst>
        <p:guide orient="horz" pos="147"/>
        <p:guide orient="horz" pos="4171"/>
        <p:guide orient="horz" pos="2307"/>
        <p:guide orient="horz" pos="3565"/>
        <p:guide orient="horz" pos="3624"/>
        <p:guide orient="horz" pos="912"/>
        <p:guide orient="horz" pos="1057"/>
        <p:guide orient="horz" pos="2375"/>
        <p:guide orient="horz" pos="1114"/>
        <p:guide pos="3806"/>
        <p:guide pos="2557"/>
        <p:guide pos="128"/>
        <p:guide pos="6301"/>
        <p:guide pos="1312"/>
        <p:guide pos="5123"/>
        <p:guide pos="1379"/>
        <p:guide pos="2626"/>
        <p:guide pos="3882"/>
        <p:guide pos="5056"/>
        <p:guide pos="6368"/>
        <p:guide pos="7548"/>
        <p:guide pos="328"/>
      </p:guideLst>
    </p:cSldViewPr>
  </p:slideViewPr>
  <p:outlineViewPr>
    <p:cViewPr>
      <p:scale>
        <a:sx n="33" d="100"/>
        <a:sy n="33" d="100"/>
      </p:scale>
      <p:origin x="0" y="-17952"/>
    </p:cViewPr>
  </p:outlineViewPr>
  <p:notesTextViewPr>
    <p:cViewPr>
      <p:scale>
        <a:sx n="3" d="2"/>
        <a:sy n="3" d="2"/>
      </p:scale>
      <p:origin x="0" y="-30"/>
    </p:cViewPr>
  </p:notesTextViewPr>
  <p:sorterViewPr>
    <p:cViewPr varScale="1">
      <p:scale>
        <a:sx n="1" d="1"/>
        <a:sy n="1" d="1"/>
      </p:scale>
      <p:origin x="0" y="0"/>
    </p:cViewPr>
  </p:sorterViewPr>
  <p:notesViewPr>
    <p:cSldViewPr snapToGrid="0" showGuides="1">
      <p:cViewPr varScale="1">
        <p:scale>
          <a:sx n="99" d="100"/>
          <a:sy n="99" d="100"/>
        </p:scale>
        <p:origin x="-349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notesMaster" Target="notesMasters/notesMaster1.xml"/><Relationship Id="rId20" Type="http://schemas.openxmlformats.org/officeDocument/2006/relationships/slide" Target="slides/slide5.xml"/><Relationship Id="rId41"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latin typeface="Segoe UI" pitchFamily="34" charset="0"/>
              </a:rPr>
              <a:pPr/>
              <a:t>12/15/2014</a:t>
            </a:fld>
            <a:endParaRPr lang="en-US" dirty="0">
              <a:latin typeface="Segoe UI" pitchFamily="34" charset="0"/>
            </a:endParaRPr>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smtClean="0">
                <a:solidFill>
                  <a:srgbClr val="000000"/>
                </a:solidFill>
                <a:latin typeface="Segoe UI" pitchFamily="34" charset="0"/>
              </a:rPr>
              <a:t>© 2012 Microsoft Corporation. All rights reserved. Microsoft, Windows, Windows Vista and other product names are or may be registered trademarks and/or trademarks in the U.S. and/or other countries.</a:t>
            </a:r>
          </a:p>
          <a:p>
            <a:r>
              <a:rPr lang="en-US" sz="500"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latin typeface="Segoe UI" pitchFamily="34" charset="0"/>
              </a:rPr>
            </a:br>
            <a:r>
              <a:rPr lang="en-US" sz="500" dirty="0" smtClean="0">
                <a:solidFill>
                  <a:srgbClr val="000000"/>
                </a:solidFill>
                <a:latin typeface="Segoe UI" pitchFamily="34" charset="0"/>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latin typeface="Segoe UI" pitchFamily="34" charset="0"/>
              </a:rPr>
              <a:pPr/>
              <a:t>‹#›</a:t>
            </a:fld>
            <a:endParaRPr lang="en-US" dirty="0">
              <a:latin typeface="Segoe UI" pitchFamily="34" charset="0"/>
            </a:endParaRPr>
          </a:p>
        </p:txBody>
      </p:sp>
      <p:sp>
        <p:nvSpPr>
          <p:cNvPr id="8"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defPPr>
              <a:defRPr lang="en-US"/>
            </a:defPPr>
            <a:lvl1pPr marL="0" algn="l" defTabSz="686047" rtl="0" eaLnBrk="1" latinLnBrk="0" hangingPunct="1">
              <a:defRPr sz="1400" kern="1200">
                <a:solidFill>
                  <a:schemeClr val="tx1"/>
                </a:solidFill>
                <a:latin typeface="+mn-lt"/>
                <a:ea typeface="+mn-ea"/>
                <a:cs typeface="+mn-cs"/>
              </a:defRPr>
            </a:lvl1pPr>
            <a:lvl2pPr marL="343024" algn="l" defTabSz="686047" rtl="0" eaLnBrk="1" latinLnBrk="0" hangingPunct="1">
              <a:defRPr sz="1400" kern="1200">
                <a:solidFill>
                  <a:schemeClr val="tx1"/>
                </a:solidFill>
                <a:latin typeface="+mn-lt"/>
                <a:ea typeface="+mn-ea"/>
                <a:cs typeface="+mn-cs"/>
              </a:defRPr>
            </a:lvl2pPr>
            <a:lvl3pPr marL="686047" algn="l" defTabSz="686047" rtl="0" eaLnBrk="1" latinLnBrk="0" hangingPunct="1">
              <a:defRPr sz="1400" kern="1200">
                <a:solidFill>
                  <a:schemeClr val="tx1"/>
                </a:solidFill>
                <a:latin typeface="+mn-lt"/>
                <a:ea typeface="+mn-ea"/>
                <a:cs typeface="+mn-cs"/>
              </a:defRPr>
            </a:lvl3pPr>
            <a:lvl4pPr marL="1029070" algn="l" defTabSz="686047" rtl="0" eaLnBrk="1" latinLnBrk="0" hangingPunct="1">
              <a:defRPr sz="1400" kern="1200">
                <a:solidFill>
                  <a:schemeClr val="tx1"/>
                </a:solidFill>
                <a:latin typeface="+mn-lt"/>
                <a:ea typeface="+mn-ea"/>
                <a:cs typeface="+mn-cs"/>
              </a:defRPr>
            </a:lvl4pPr>
            <a:lvl5pPr marL="1372094" algn="l" defTabSz="686047" rtl="0" eaLnBrk="1" latinLnBrk="0" hangingPunct="1">
              <a:defRPr sz="1400" kern="1200">
                <a:solidFill>
                  <a:schemeClr val="tx1"/>
                </a:solidFill>
                <a:latin typeface="+mn-lt"/>
                <a:ea typeface="+mn-ea"/>
                <a:cs typeface="+mn-cs"/>
              </a:defRPr>
            </a:lvl5pPr>
            <a:lvl6pPr marL="1715118" algn="l" defTabSz="686047" rtl="0" eaLnBrk="1" latinLnBrk="0" hangingPunct="1">
              <a:defRPr sz="1400" kern="1200">
                <a:solidFill>
                  <a:schemeClr val="tx1"/>
                </a:solidFill>
                <a:latin typeface="+mn-lt"/>
                <a:ea typeface="+mn-ea"/>
                <a:cs typeface="+mn-cs"/>
              </a:defRPr>
            </a:lvl6pPr>
            <a:lvl7pPr marL="2058140" algn="l" defTabSz="686047" rtl="0" eaLnBrk="1" latinLnBrk="0" hangingPunct="1">
              <a:defRPr sz="1400" kern="1200">
                <a:solidFill>
                  <a:schemeClr val="tx1"/>
                </a:solidFill>
                <a:latin typeface="+mn-lt"/>
                <a:ea typeface="+mn-ea"/>
                <a:cs typeface="+mn-cs"/>
              </a:defRPr>
            </a:lvl7pPr>
            <a:lvl8pPr marL="2401164" algn="l" defTabSz="686047" rtl="0" eaLnBrk="1" latinLnBrk="0" hangingPunct="1">
              <a:defRPr sz="1400" kern="1200">
                <a:solidFill>
                  <a:schemeClr val="tx1"/>
                </a:solidFill>
                <a:latin typeface="+mn-lt"/>
                <a:ea typeface="+mn-ea"/>
                <a:cs typeface="+mn-cs"/>
              </a:defRPr>
            </a:lvl8pPr>
            <a:lvl9pPr marL="2744188" algn="l" defTabSz="686047" rtl="0" eaLnBrk="1" latinLnBrk="0" hangingPunct="1">
              <a:defRPr sz="1400" kern="1200">
                <a:solidFill>
                  <a:schemeClr val="tx1"/>
                </a:solidFill>
                <a:latin typeface="+mn-lt"/>
                <a:ea typeface="+mn-ea"/>
                <a:cs typeface="+mn-cs"/>
              </a:defRPr>
            </a:lvl9pPr>
          </a:lstStyle>
          <a:p>
            <a:r>
              <a:rPr lang="en-US" dirty="0" smtClean="0">
                <a:latin typeface="Segoe UI" pitchFamily="34" charset="0"/>
                <a:ea typeface="Segoe UI" pitchFamily="34" charset="0"/>
                <a:cs typeface="Segoe UI" pitchFamily="34" charset="0"/>
              </a:rPr>
              <a:t>&lt;Event Name&gt;</a:t>
            </a:r>
            <a:endParaRPr lang="en-US" dirty="0">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7C3FBCD4-166E-446F-AF18-7D4A0CF9AEF6}" type="datetimeFigureOut">
              <a:rPr lang="en-US" smtClean="0"/>
              <a:pPr/>
              <a:t>12/15/2014</a:t>
            </a:fld>
            <a:endParaRPr lang="en-US"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dirty="0" smtClean="0">
                <a:solidFill>
                  <a:srgbClr val="000000"/>
                </a:solidFill>
                <a:latin typeface="Segoe UI" pitchFamily="34" charset="0"/>
              </a:rPr>
              <a:t>© 2012 Microsoft Corporation. All rights reserved. Microsoft, Windows, Windows Vista and other product names are or may be registered trademarks and/or trademarks in the U.S. and/or other countries.</a:t>
            </a:r>
          </a:p>
          <a:p>
            <a:r>
              <a:rPr lang="en-US"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latin typeface="Segoe UI" pitchFamily="34" charset="0"/>
              </a:rPr>
            </a:br>
            <a:r>
              <a:rPr lang="en-US" dirty="0" smtClean="0">
                <a:solidFill>
                  <a:srgbClr val="000000"/>
                </a:solidFill>
                <a:latin typeface="Segoe UI" pitchFamily="34" charset="0"/>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atin typeface="Segoe UI" pitchFamily="34" charset="0"/>
              </a:defRPr>
            </a:lvl1pPr>
          </a:lstStyle>
          <a:p>
            <a:fld id="{8B263312-38AA-4E1E-B2B5-0F8F122B24FE}" type="slidenum">
              <a:rPr lang="en-US" smtClean="0"/>
              <a:pPr/>
              <a:t>‹#›</a:t>
            </a:fld>
            <a:endParaRPr lang="en-US" dirty="0"/>
          </a:p>
        </p:txBody>
      </p:sp>
      <p:sp>
        <p:nvSpPr>
          <p:cNvPr id="9"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defPPr>
              <a:defRPr lang="en-US"/>
            </a:defPPr>
            <a:lvl1pPr marL="0" algn="l" defTabSz="686047" rtl="0" eaLnBrk="1" latinLnBrk="0" hangingPunct="1">
              <a:defRPr sz="1400" kern="1200">
                <a:solidFill>
                  <a:schemeClr val="tx1"/>
                </a:solidFill>
                <a:latin typeface="+mn-lt"/>
                <a:ea typeface="+mn-ea"/>
                <a:cs typeface="+mn-cs"/>
              </a:defRPr>
            </a:lvl1pPr>
            <a:lvl2pPr marL="343024" algn="l" defTabSz="686047" rtl="0" eaLnBrk="1" latinLnBrk="0" hangingPunct="1">
              <a:defRPr sz="1400" kern="1200">
                <a:solidFill>
                  <a:schemeClr val="tx1"/>
                </a:solidFill>
                <a:latin typeface="+mn-lt"/>
                <a:ea typeface="+mn-ea"/>
                <a:cs typeface="+mn-cs"/>
              </a:defRPr>
            </a:lvl2pPr>
            <a:lvl3pPr marL="686047" algn="l" defTabSz="686047" rtl="0" eaLnBrk="1" latinLnBrk="0" hangingPunct="1">
              <a:defRPr sz="1400" kern="1200">
                <a:solidFill>
                  <a:schemeClr val="tx1"/>
                </a:solidFill>
                <a:latin typeface="+mn-lt"/>
                <a:ea typeface="+mn-ea"/>
                <a:cs typeface="+mn-cs"/>
              </a:defRPr>
            </a:lvl3pPr>
            <a:lvl4pPr marL="1029070" algn="l" defTabSz="686047" rtl="0" eaLnBrk="1" latinLnBrk="0" hangingPunct="1">
              <a:defRPr sz="1400" kern="1200">
                <a:solidFill>
                  <a:schemeClr val="tx1"/>
                </a:solidFill>
                <a:latin typeface="+mn-lt"/>
                <a:ea typeface="+mn-ea"/>
                <a:cs typeface="+mn-cs"/>
              </a:defRPr>
            </a:lvl4pPr>
            <a:lvl5pPr marL="1372094" algn="l" defTabSz="686047" rtl="0" eaLnBrk="1" latinLnBrk="0" hangingPunct="1">
              <a:defRPr sz="1400" kern="1200">
                <a:solidFill>
                  <a:schemeClr val="tx1"/>
                </a:solidFill>
                <a:latin typeface="+mn-lt"/>
                <a:ea typeface="+mn-ea"/>
                <a:cs typeface="+mn-cs"/>
              </a:defRPr>
            </a:lvl5pPr>
            <a:lvl6pPr marL="1715118" algn="l" defTabSz="686047" rtl="0" eaLnBrk="1" latinLnBrk="0" hangingPunct="1">
              <a:defRPr sz="1400" kern="1200">
                <a:solidFill>
                  <a:schemeClr val="tx1"/>
                </a:solidFill>
                <a:latin typeface="+mn-lt"/>
                <a:ea typeface="+mn-ea"/>
                <a:cs typeface="+mn-cs"/>
              </a:defRPr>
            </a:lvl6pPr>
            <a:lvl7pPr marL="2058140" algn="l" defTabSz="686047" rtl="0" eaLnBrk="1" latinLnBrk="0" hangingPunct="1">
              <a:defRPr sz="1400" kern="1200">
                <a:solidFill>
                  <a:schemeClr val="tx1"/>
                </a:solidFill>
                <a:latin typeface="+mn-lt"/>
                <a:ea typeface="+mn-ea"/>
                <a:cs typeface="+mn-cs"/>
              </a:defRPr>
            </a:lvl7pPr>
            <a:lvl8pPr marL="2401164" algn="l" defTabSz="686047" rtl="0" eaLnBrk="1" latinLnBrk="0" hangingPunct="1">
              <a:defRPr sz="1400" kern="1200">
                <a:solidFill>
                  <a:schemeClr val="tx1"/>
                </a:solidFill>
                <a:latin typeface="+mn-lt"/>
                <a:ea typeface="+mn-ea"/>
                <a:cs typeface="+mn-cs"/>
              </a:defRPr>
            </a:lvl8pPr>
            <a:lvl9pPr marL="2744188" algn="l" defTabSz="686047" rtl="0" eaLnBrk="1" latinLnBrk="0" hangingPunct="1">
              <a:defRPr sz="1400" kern="1200">
                <a:solidFill>
                  <a:schemeClr val="tx1"/>
                </a:solidFill>
                <a:latin typeface="+mn-lt"/>
                <a:ea typeface="+mn-ea"/>
                <a:cs typeface="+mn-cs"/>
              </a:defRPr>
            </a:lvl9pPr>
          </a:lstStyle>
          <a:p>
            <a:r>
              <a:rPr lang="en-US" dirty="0" smtClean="0">
                <a:latin typeface="Segoe UI" pitchFamily="34" charset="0"/>
                <a:ea typeface="Segoe UI" pitchFamily="34" charset="0"/>
                <a:cs typeface="Segoe UI" pitchFamily="34" charset="0"/>
              </a:rPr>
              <a:t>&lt;Event Name&gt;</a:t>
            </a:r>
            <a:endParaRPr lang="en-US" dirty="0">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UI"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2</a:t>
            </a:fld>
            <a:endParaRPr lang="en-US" dirty="0"/>
          </a:p>
        </p:txBody>
      </p:sp>
    </p:spTree>
    <p:extLst>
      <p:ext uri="{BB962C8B-B14F-4D97-AF65-F5344CB8AC3E}">
        <p14:creationId xmlns:p14="http://schemas.microsoft.com/office/powerpoint/2010/main" val="3849562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4AEB75-0B90-4720-BBE9-307F6640D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431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13</a:t>
            </a:fld>
            <a:endParaRPr lang="en-US" dirty="0"/>
          </a:p>
        </p:txBody>
      </p:sp>
    </p:spTree>
    <p:extLst>
      <p:ext uri="{BB962C8B-B14F-4D97-AF65-F5344CB8AC3E}">
        <p14:creationId xmlns:p14="http://schemas.microsoft.com/office/powerpoint/2010/main" val="280672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Footer Placeholder 3"/>
          <p:cNvSpPr>
            <a:spLocks noGrp="1"/>
          </p:cNvSpPr>
          <p:nvPr>
            <p:ph type="ftr" sz="quarter" idx="10"/>
          </p:nvPr>
        </p:nvSpPr>
        <p:spPr/>
        <p:txBody>
          <a:bodyPr/>
          <a:lstStyle/>
          <a:p>
            <a:pPr defTabSz="914099"/>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fld id="{E74353ED-ACB2-44BF-A903-985B0AF962B7}" type="datetime1">
              <a:rPr lang="en-US" smtClean="0">
                <a:solidFill>
                  <a:prstClr val="black"/>
                </a:solidFill>
              </a:rPr>
              <a:pPr/>
              <a:t>12/15/2014</a:t>
            </a:fld>
            <a:endParaRPr lang="en-US" dirty="0">
              <a:solidFill>
                <a:prstClr val="black"/>
              </a:solidFill>
            </a:endParaRPr>
          </a:p>
        </p:txBody>
      </p:sp>
      <p:sp>
        <p:nvSpPr>
          <p:cNvPr id="6" name="Slide Number Placeholder 5"/>
          <p:cNvSpPr>
            <a:spLocks noGrp="1"/>
          </p:cNvSpPr>
          <p:nvPr>
            <p:ph type="sldNum" sz="quarter" idx="12"/>
          </p:nvPr>
        </p:nvSpPr>
        <p:spPr/>
        <p:txBody>
          <a:bodyPr/>
          <a:lstStyle/>
          <a:p>
            <a:fld id="{B4008EB6-D09E-4580-8CD6-DDB14511944F}"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437020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buFontTx/>
              <a:buNone/>
              <a:defRPr/>
            </a:pPr>
            <a:endParaRPr lang="en-US" dirty="0"/>
          </a:p>
        </p:txBody>
      </p:sp>
      <p:sp>
        <p:nvSpPr>
          <p:cNvPr id="4" name="Slide Number Placeholder 3"/>
          <p:cNvSpPr>
            <a:spLocks noGrp="1"/>
          </p:cNvSpPr>
          <p:nvPr>
            <p:ph type="sldNum" sz="quarter" idx="10"/>
          </p:nvPr>
        </p:nvSpPr>
        <p:spPr/>
        <p:txBody>
          <a:bodyPr/>
          <a:lstStyle/>
          <a:p>
            <a:pPr defTabSz="914400">
              <a:defRPr/>
            </a:pPr>
            <a:fld id="{DA4AEB75-0B90-4720-BBE9-307F6640DD65}" type="slidenum">
              <a:rPr lang="en-US" smtClean="0">
                <a:solidFill>
                  <a:prstClr val="black"/>
                </a:solidFill>
                <a:latin typeface="Calibri" panose="020F0502020204030204"/>
              </a:rPr>
              <a:pPr defTabSz="914400">
                <a:defRPr/>
              </a:pPr>
              <a:t>17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77592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400">
              <a:defRPr/>
            </a:pPr>
            <a:fld id="{DA4AEB75-0B90-4720-BBE9-307F6640DD65}" type="slidenum">
              <a:rPr lang="en-US" smtClean="0">
                <a:solidFill>
                  <a:prstClr val="black"/>
                </a:solidFill>
                <a:latin typeface="Calibri" panose="020F0502020204030204"/>
              </a:rPr>
              <a:pPr defTabSz="914400">
                <a:defRPr/>
              </a:pPr>
              <a:t>18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658503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2CFDC-D2D5-4B9F-BA75-89F771E01AEB}" type="slidenum">
              <a:rPr lang="en-US" smtClean="0"/>
              <a:t>19</a:t>
            </a:fld>
            <a:endParaRPr lang="en-US"/>
          </a:p>
        </p:txBody>
      </p:sp>
    </p:spTree>
    <p:extLst>
      <p:ext uri="{BB962C8B-B14F-4D97-AF65-F5344CB8AC3E}">
        <p14:creationId xmlns:p14="http://schemas.microsoft.com/office/powerpoint/2010/main" val="3299447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2CFDC-D2D5-4B9F-BA75-89F771E01AEB}" type="slidenum">
              <a:rPr lang="en-US" smtClean="0"/>
              <a:t>20</a:t>
            </a:fld>
            <a:endParaRPr lang="en-US"/>
          </a:p>
        </p:txBody>
      </p:sp>
    </p:spTree>
    <p:extLst>
      <p:ext uri="{BB962C8B-B14F-4D97-AF65-F5344CB8AC3E}">
        <p14:creationId xmlns:p14="http://schemas.microsoft.com/office/powerpoint/2010/main" val="1710249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14400">
              <a:defRPr/>
            </a:pPr>
            <a:fld id="{DA4AEB75-0B90-4720-BBE9-307F6640DD65}" type="slidenum">
              <a:rPr lang="en-US" smtClean="0">
                <a:solidFill>
                  <a:prstClr val="black"/>
                </a:solidFill>
                <a:latin typeface="Calibri" panose="020F0502020204030204"/>
              </a:rPr>
              <a:pPr defTabSz="914400">
                <a:defRPr/>
              </a:pPr>
              <a:t>21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913476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22</a:t>
            </a:fld>
            <a:endParaRPr lang="en-US" dirty="0"/>
          </a:p>
        </p:txBody>
      </p:sp>
    </p:spTree>
    <p:extLst>
      <p:ext uri="{BB962C8B-B14F-4D97-AF65-F5344CB8AC3E}">
        <p14:creationId xmlns:p14="http://schemas.microsoft.com/office/powerpoint/2010/main" val="260641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defTabSz="914099"/>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fld id="{E74353ED-ACB2-44BF-A903-985B0AF962B7}" type="datetime1">
              <a:rPr lang="en-US" smtClean="0">
                <a:solidFill>
                  <a:prstClr val="black"/>
                </a:solidFill>
              </a:rPr>
              <a:pPr/>
              <a:t>12/15/2014</a:t>
            </a:fld>
            <a:endParaRPr lang="en-US" dirty="0">
              <a:solidFill>
                <a:prstClr val="black"/>
              </a:solidFill>
            </a:endParaRPr>
          </a:p>
        </p:txBody>
      </p:sp>
      <p:sp>
        <p:nvSpPr>
          <p:cNvPr id="6" name="Slide Number Placeholder 5"/>
          <p:cNvSpPr>
            <a:spLocks noGrp="1"/>
          </p:cNvSpPr>
          <p:nvPr>
            <p:ph type="sldNum" sz="quarter" idx="12"/>
          </p:nvPr>
        </p:nvSpPr>
        <p:spPr/>
        <p:txBody>
          <a:bodyPr/>
          <a:lstStyle/>
          <a:p>
            <a:fld id="{B4008EB6-D09E-4580-8CD6-DDB14511944F}"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215574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4</a:t>
            </a:fld>
            <a:endParaRPr lang="en-US" dirty="0"/>
          </a:p>
        </p:txBody>
      </p:sp>
    </p:spTree>
    <p:extLst>
      <p:ext uri="{BB962C8B-B14F-4D97-AF65-F5344CB8AC3E}">
        <p14:creationId xmlns:p14="http://schemas.microsoft.com/office/powerpoint/2010/main" val="2661714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defTabSz="914400">
              <a:defRPr/>
            </a:pPr>
            <a:fld id="{DA4AEB75-0B90-4720-BBE9-307F6640DD65}" type="slidenum">
              <a:rPr lang="en-US" smtClean="0">
                <a:solidFill>
                  <a:prstClr val="black"/>
                </a:solidFill>
                <a:latin typeface="Calibri" panose="020F0502020204030204"/>
              </a:rPr>
              <a:pPr defTabSz="914400">
                <a:defRPr/>
              </a:pPr>
              <a:t>24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0538564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25</a:t>
            </a:fld>
            <a:endParaRPr lang="en-US" dirty="0"/>
          </a:p>
        </p:txBody>
      </p:sp>
    </p:spTree>
    <p:extLst>
      <p:ext uri="{BB962C8B-B14F-4D97-AF65-F5344CB8AC3E}">
        <p14:creationId xmlns:p14="http://schemas.microsoft.com/office/powerpoint/2010/main" val="1784401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8B263312-38AA-4E1E-B2B5-0F8F122B24FE}" type="slidenum">
              <a:rPr lang="en-US" smtClean="0"/>
              <a:pPr/>
              <a:t>28</a:t>
            </a:fld>
            <a:endParaRPr lang="en-US" dirty="0"/>
          </a:p>
        </p:txBody>
      </p:sp>
    </p:spTree>
    <p:extLst>
      <p:ext uri="{BB962C8B-B14F-4D97-AF65-F5344CB8AC3E}">
        <p14:creationId xmlns:p14="http://schemas.microsoft.com/office/powerpoint/2010/main" val="10632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
        <p:nvSpPr>
          <p:cNvPr id="5120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UI" pitchFamily="34" charset="0"/>
                <a:ea typeface="MS PGothic" pitchFamily="34" charset="-128"/>
              </a:defRPr>
            </a:lvl1pPr>
            <a:lvl2pPr marL="742950" indent="-285750">
              <a:defRPr>
                <a:solidFill>
                  <a:schemeClr val="tx1"/>
                </a:solidFill>
                <a:latin typeface="Segoe UI" pitchFamily="34" charset="0"/>
                <a:ea typeface="MS PGothic" pitchFamily="34" charset="-128"/>
              </a:defRPr>
            </a:lvl2pPr>
            <a:lvl3pPr marL="1143000" indent="-228600">
              <a:defRPr>
                <a:solidFill>
                  <a:schemeClr val="tx1"/>
                </a:solidFill>
                <a:latin typeface="Segoe UI" pitchFamily="34" charset="0"/>
                <a:ea typeface="MS PGothic" pitchFamily="34" charset="-128"/>
              </a:defRPr>
            </a:lvl3pPr>
            <a:lvl4pPr marL="1600200" indent="-228600">
              <a:defRPr>
                <a:solidFill>
                  <a:schemeClr val="tx1"/>
                </a:solidFill>
                <a:latin typeface="Segoe UI" pitchFamily="34" charset="0"/>
                <a:ea typeface="MS PGothic" pitchFamily="34" charset="-128"/>
              </a:defRPr>
            </a:lvl4pPr>
            <a:lvl5pPr marL="2057400" indent="-228600">
              <a:defRPr>
                <a:solidFill>
                  <a:schemeClr val="tx1"/>
                </a:solidFill>
                <a:latin typeface="Segoe UI" pitchFamily="34" charset="0"/>
                <a:ea typeface="MS PGothic" pitchFamily="34" charset="-128"/>
              </a:defRPr>
            </a:lvl5pPr>
            <a:lvl6pPr marL="2514600" indent="-228600" defTabSz="931863" fontAlgn="base">
              <a:spcBef>
                <a:spcPct val="0"/>
              </a:spcBef>
              <a:spcAft>
                <a:spcPct val="0"/>
              </a:spcAft>
              <a:defRPr>
                <a:solidFill>
                  <a:schemeClr val="tx1"/>
                </a:solidFill>
                <a:latin typeface="Segoe UI" pitchFamily="34" charset="0"/>
                <a:ea typeface="MS PGothic" pitchFamily="34" charset="-128"/>
              </a:defRPr>
            </a:lvl6pPr>
            <a:lvl7pPr marL="2971800" indent="-228600" defTabSz="931863" fontAlgn="base">
              <a:spcBef>
                <a:spcPct val="0"/>
              </a:spcBef>
              <a:spcAft>
                <a:spcPct val="0"/>
              </a:spcAft>
              <a:defRPr>
                <a:solidFill>
                  <a:schemeClr val="tx1"/>
                </a:solidFill>
                <a:latin typeface="Segoe UI" pitchFamily="34" charset="0"/>
                <a:ea typeface="MS PGothic" pitchFamily="34" charset="-128"/>
              </a:defRPr>
            </a:lvl7pPr>
            <a:lvl8pPr marL="3429000" indent="-228600" defTabSz="931863" fontAlgn="base">
              <a:spcBef>
                <a:spcPct val="0"/>
              </a:spcBef>
              <a:spcAft>
                <a:spcPct val="0"/>
              </a:spcAft>
              <a:defRPr>
                <a:solidFill>
                  <a:schemeClr val="tx1"/>
                </a:solidFill>
                <a:latin typeface="Segoe UI" pitchFamily="34" charset="0"/>
                <a:ea typeface="MS PGothic" pitchFamily="34" charset="-128"/>
              </a:defRPr>
            </a:lvl8pPr>
            <a:lvl9pPr marL="3886200" indent="-228600" defTabSz="931863" fontAlgn="base">
              <a:spcBef>
                <a:spcPct val="0"/>
              </a:spcBef>
              <a:spcAft>
                <a:spcPct val="0"/>
              </a:spcAft>
              <a:defRPr>
                <a:solidFill>
                  <a:schemeClr val="tx1"/>
                </a:solidFill>
                <a:latin typeface="Segoe UI" pitchFamily="34" charset="0"/>
                <a:ea typeface="MS PGothic" pitchFamily="34" charset="-128"/>
              </a:defRPr>
            </a:lvl9pPr>
          </a:lstStyle>
          <a:p>
            <a:pPr defTabSz="931863" fontAlgn="base">
              <a:spcBef>
                <a:spcPct val="0"/>
              </a:spcBef>
              <a:spcAft>
                <a:spcPct val="0"/>
              </a:spcAft>
            </a:pPr>
            <a:endParaRPr lang="en-US" dirty="0" smtClean="0">
              <a:solidFill>
                <a:srgbClr val="000000"/>
              </a:solidFill>
            </a:endParaRPr>
          </a:p>
        </p:txBody>
      </p:sp>
      <p:sp>
        <p:nvSpPr>
          <p:cNvPr id="51204"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egoe UI" pitchFamily="34" charset="0"/>
                <a:ea typeface="MS PGothic" pitchFamily="34" charset="-128"/>
              </a:defRPr>
            </a:lvl1pPr>
            <a:lvl2pPr marL="742950" indent="-285750">
              <a:defRPr>
                <a:solidFill>
                  <a:schemeClr val="tx1"/>
                </a:solidFill>
                <a:latin typeface="Segoe UI" pitchFamily="34" charset="0"/>
                <a:ea typeface="MS PGothic" pitchFamily="34" charset="-128"/>
              </a:defRPr>
            </a:lvl2pPr>
            <a:lvl3pPr marL="1143000" indent="-228600">
              <a:defRPr>
                <a:solidFill>
                  <a:schemeClr val="tx1"/>
                </a:solidFill>
                <a:latin typeface="Segoe UI" pitchFamily="34" charset="0"/>
                <a:ea typeface="MS PGothic" pitchFamily="34" charset="-128"/>
              </a:defRPr>
            </a:lvl3pPr>
            <a:lvl4pPr marL="1600200" indent="-228600">
              <a:defRPr>
                <a:solidFill>
                  <a:schemeClr val="tx1"/>
                </a:solidFill>
                <a:latin typeface="Segoe UI" pitchFamily="34" charset="0"/>
                <a:ea typeface="MS PGothic" pitchFamily="34" charset="-128"/>
              </a:defRPr>
            </a:lvl4pPr>
            <a:lvl5pPr marL="2057400" indent="-228600">
              <a:defRPr>
                <a:solidFill>
                  <a:schemeClr val="tx1"/>
                </a:solidFill>
                <a:latin typeface="Segoe UI" pitchFamily="34" charset="0"/>
                <a:ea typeface="MS PGothic" pitchFamily="34" charset="-128"/>
              </a:defRPr>
            </a:lvl5pPr>
            <a:lvl6pPr marL="2514600" indent="-228600" defTabSz="931863" fontAlgn="base">
              <a:spcBef>
                <a:spcPct val="0"/>
              </a:spcBef>
              <a:spcAft>
                <a:spcPct val="0"/>
              </a:spcAft>
              <a:defRPr>
                <a:solidFill>
                  <a:schemeClr val="tx1"/>
                </a:solidFill>
                <a:latin typeface="Segoe UI" pitchFamily="34" charset="0"/>
                <a:ea typeface="MS PGothic" pitchFamily="34" charset="-128"/>
              </a:defRPr>
            </a:lvl6pPr>
            <a:lvl7pPr marL="2971800" indent="-228600" defTabSz="931863" fontAlgn="base">
              <a:spcBef>
                <a:spcPct val="0"/>
              </a:spcBef>
              <a:spcAft>
                <a:spcPct val="0"/>
              </a:spcAft>
              <a:defRPr>
                <a:solidFill>
                  <a:schemeClr val="tx1"/>
                </a:solidFill>
                <a:latin typeface="Segoe UI" pitchFamily="34" charset="0"/>
                <a:ea typeface="MS PGothic" pitchFamily="34" charset="-128"/>
              </a:defRPr>
            </a:lvl7pPr>
            <a:lvl8pPr marL="3429000" indent="-228600" defTabSz="931863" fontAlgn="base">
              <a:spcBef>
                <a:spcPct val="0"/>
              </a:spcBef>
              <a:spcAft>
                <a:spcPct val="0"/>
              </a:spcAft>
              <a:defRPr>
                <a:solidFill>
                  <a:schemeClr val="tx1"/>
                </a:solidFill>
                <a:latin typeface="Segoe UI" pitchFamily="34" charset="0"/>
                <a:ea typeface="MS PGothic" pitchFamily="34" charset="-128"/>
              </a:defRPr>
            </a:lvl8pPr>
            <a:lvl9pPr marL="3886200" indent="-228600" defTabSz="931863" fontAlgn="base">
              <a:spcBef>
                <a:spcPct val="0"/>
              </a:spcBef>
              <a:spcAft>
                <a:spcPct val="0"/>
              </a:spcAft>
              <a:defRPr>
                <a:solidFill>
                  <a:schemeClr val="tx1"/>
                </a:solidFill>
                <a:latin typeface="Segoe UI" pitchFamily="34" charset="0"/>
                <a:ea typeface="MS PGothic" pitchFamily="34" charset="-128"/>
              </a:defRPr>
            </a:lvl9pPr>
          </a:lstStyle>
          <a:p>
            <a:fld id="{CAB5A698-8DBA-4487-B6D4-B656C90715DE}" type="datetime8">
              <a:rPr lang="en-US">
                <a:solidFill>
                  <a:srgbClr val="000000"/>
                </a:solidFill>
              </a:rPr>
              <a:pPr/>
              <a:t>12/15/2014 4:03 PM</a:t>
            </a:fld>
            <a:endParaRPr lang="en-US" dirty="0">
              <a:solidFill>
                <a:srgbClr val="000000"/>
              </a:solidFill>
            </a:endParaRPr>
          </a:p>
        </p:txBody>
      </p:sp>
      <p:sp>
        <p:nvSpPr>
          <p:cNvPr id="5120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Segoe UI" pitchFamily="34" charset="0"/>
                <a:ea typeface="MS PGothic" pitchFamily="34" charset="-128"/>
              </a:defRPr>
            </a:lvl1pPr>
            <a:lvl2pPr marL="742950" indent="-285750">
              <a:defRPr>
                <a:solidFill>
                  <a:schemeClr val="tx1"/>
                </a:solidFill>
                <a:latin typeface="Segoe UI" pitchFamily="34" charset="0"/>
                <a:ea typeface="MS PGothic" pitchFamily="34" charset="-128"/>
              </a:defRPr>
            </a:lvl2pPr>
            <a:lvl3pPr marL="1143000" indent="-228600">
              <a:defRPr>
                <a:solidFill>
                  <a:schemeClr val="tx1"/>
                </a:solidFill>
                <a:latin typeface="Segoe UI" pitchFamily="34" charset="0"/>
                <a:ea typeface="MS PGothic" pitchFamily="34" charset="-128"/>
              </a:defRPr>
            </a:lvl3pPr>
            <a:lvl4pPr marL="1600200" indent="-228600">
              <a:defRPr>
                <a:solidFill>
                  <a:schemeClr val="tx1"/>
                </a:solidFill>
                <a:latin typeface="Segoe UI" pitchFamily="34" charset="0"/>
                <a:ea typeface="MS PGothic" pitchFamily="34" charset="-128"/>
              </a:defRPr>
            </a:lvl4pPr>
            <a:lvl5pPr marL="2057400" indent="-228600">
              <a:defRPr>
                <a:solidFill>
                  <a:schemeClr val="tx1"/>
                </a:solidFill>
                <a:latin typeface="Segoe UI" pitchFamily="34" charset="0"/>
                <a:ea typeface="MS PGothic" pitchFamily="34" charset="-128"/>
              </a:defRPr>
            </a:lvl5pPr>
            <a:lvl6pPr marL="2514600" indent="-228600" defTabSz="931863" fontAlgn="base">
              <a:spcBef>
                <a:spcPct val="0"/>
              </a:spcBef>
              <a:spcAft>
                <a:spcPct val="0"/>
              </a:spcAft>
              <a:defRPr>
                <a:solidFill>
                  <a:schemeClr val="tx1"/>
                </a:solidFill>
                <a:latin typeface="Segoe UI" pitchFamily="34" charset="0"/>
                <a:ea typeface="MS PGothic" pitchFamily="34" charset="-128"/>
              </a:defRPr>
            </a:lvl6pPr>
            <a:lvl7pPr marL="2971800" indent="-228600" defTabSz="931863" fontAlgn="base">
              <a:spcBef>
                <a:spcPct val="0"/>
              </a:spcBef>
              <a:spcAft>
                <a:spcPct val="0"/>
              </a:spcAft>
              <a:defRPr>
                <a:solidFill>
                  <a:schemeClr val="tx1"/>
                </a:solidFill>
                <a:latin typeface="Segoe UI" pitchFamily="34" charset="0"/>
                <a:ea typeface="MS PGothic" pitchFamily="34" charset="-128"/>
              </a:defRPr>
            </a:lvl7pPr>
            <a:lvl8pPr marL="3429000" indent="-228600" defTabSz="931863" fontAlgn="base">
              <a:spcBef>
                <a:spcPct val="0"/>
              </a:spcBef>
              <a:spcAft>
                <a:spcPct val="0"/>
              </a:spcAft>
              <a:defRPr>
                <a:solidFill>
                  <a:schemeClr val="tx1"/>
                </a:solidFill>
                <a:latin typeface="Segoe UI" pitchFamily="34" charset="0"/>
                <a:ea typeface="MS PGothic" pitchFamily="34" charset="-128"/>
              </a:defRPr>
            </a:lvl8pPr>
            <a:lvl9pPr marL="3886200" indent="-228600" defTabSz="931863" fontAlgn="base">
              <a:spcBef>
                <a:spcPct val="0"/>
              </a:spcBef>
              <a:spcAft>
                <a:spcPct val="0"/>
              </a:spcAft>
              <a:defRPr>
                <a:solidFill>
                  <a:schemeClr val="tx1"/>
                </a:solidFill>
                <a:latin typeface="Segoe UI" pitchFamily="34" charset="0"/>
                <a:ea typeface="MS PGothic" pitchFamily="34" charset="-128"/>
              </a:defRPr>
            </a:lvl9pPr>
          </a:lstStyle>
          <a:p>
            <a:fld id="{F58F4233-97B9-4A09-B1E1-F8F5C4977424}" type="slidenum">
              <a:rPr lang="en-US">
                <a:solidFill>
                  <a:srgbClr val="000000"/>
                </a:solidFill>
              </a:rPr>
              <a:pPr/>
              <a:t>30</a:t>
            </a:fld>
            <a:endParaRPr lang="en-US" dirty="0">
              <a:solidFill>
                <a:srgbClr val="000000"/>
              </a:solidFill>
            </a:endParaRPr>
          </a:p>
        </p:txBody>
      </p:sp>
      <p:sp>
        <p:nvSpPr>
          <p:cNvPr id="51206" name="Footer Placeholder 3"/>
          <p:cNvSpPr>
            <a:spLocks noGrp="1"/>
          </p:cNvSpPr>
          <p:nvPr>
            <p:ph type="ftr" sz="quarter" idx="4"/>
          </p:nvPr>
        </p:nvSpPr>
        <p:spPr bwMode="auto">
          <a:xfrm>
            <a:off x="0" y="8685213"/>
            <a:ext cx="62484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71500">
              <a:defRPr>
                <a:solidFill>
                  <a:schemeClr val="tx1"/>
                </a:solidFill>
                <a:latin typeface="Segoe UI" pitchFamily="34" charset="0"/>
                <a:ea typeface="MS PGothic" pitchFamily="34" charset="-128"/>
              </a:defRPr>
            </a:lvl1pPr>
            <a:lvl2pPr marL="742950" indent="-285750">
              <a:defRPr>
                <a:solidFill>
                  <a:schemeClr val="tx1"/>
                </a:solidFill>
                <a:latin typeface="Segoe UI" pitchFamily="34" charset="0"/>
                <a:ea typeface="MS PGothic" pitchFamily="34" charset="-128"/>
              </a:defRPr>
            </a:lvl2pPr>
            <a:lvl3pPr marL="1143000" indent="-228600">
              <a:defRPr>
                <a:solidFill>
                  <a:schemeClr val="tx1"/>
                </a:solidFill>
                <a:latin typeface="Segoe UI" pitchFamily="34" charset="0"/>
                <a:ea typeface="MS PGothic" pitchFamily="34" charset="-128"/>
              </a:defRPr>
            </a:lvl3pPr>
            <a:lvl4pPr marL="1600200" indent="-228600">
              <a:defRPr>
                <a:solidFill>
                  <a:schemeClr val="tx1"/>
                </a:solidFill>
                <a:latin typeface="Segoe UI" pitchFamily="34" charset="0"/>
                <a:ea typeface="MS PGothic" pitchFamily="34" charset="-128"/>
              </a:defRPr>
            </a:lvl4pPr>
            <a:lvl5pPr marL="2057400" indent="-228600">
              <a:defRPr>
                <a:solidFill>
                  <a:schemeClr val="tx1"/>
                </a:solidFill>
                <a:latin typeface="Segoe UI" pitchFamily="34" charset="0"/>
                <a:ea typeface="MS PGothic" pitchFamily="34" charset="-128"/>
              </a:defRPr>
            </a:lvl5pPr>
            <a:lvl6pPr marL="2514600" indent="-228600" defTabSz="931863" fontAlgn="base">
              <a:spcBef>
                <a:spcPct val="0"/>
              </a:spcBef>
              <a:spcAft>
                <a:spcPct val="0"/>
              </a:spcAft>
              <a:defRPr>
                <a:solidFill>
                  <a:schemeClr val="tx1"/>
                </a:solidFill>
                <a:latin typeface="Segoe UI" pitchFamily="34" charset="0"/>
                <a:ea typeface="MS PGothic" pitchFamily="34" charset="-128"/>
              </a:defRPr>
            </a:lvl6pPr>
            <a:lvl7pPr marL="2971800" indent="-228600" defTabSz="931863" fontAlgn="base">
              <a:spcBef>
                <a:spcPct val="0"/>
              </a:spcBef>
              <a:spcAft>
                <a:spcPct val="0"/>
              </a:spcAft>
              <a:defRPr>
                <a:solidFill>
                  <a:schemeClr val="tx1"/>
                </a:solidFill>
                <a:latin typeface="Segoe UI" pitchFamily="34" charset="0"/>
                <a:ea typeface="MS PGothic" pitchFamily="34" charset="-128"/>
              </a:defRPr>
            </a:lvl7pPr>
            <a:lvl8pPr marL="3429000" indent="-228600" defTabSz="931863" fontAlgn="base">
              <a:spcBef>
                <a:spcPct val="0"/>
              </a:spcBef>
              <a:spcAft>
                <a:spcPct val="0"/>
              </a:spcAft>
              <a:defRPr>
                <a:solidFill>
                  <a:schemeClr val="tx1"/>
                </a:solidFill>
                <a:latin typeface="Segoe UI" pitchFamily="34" charset="0"/>
                <a:ea typeface="MS PGothic" pitchFamily="34" charset="-128"/>
              </a:defRPr>
            </a:lvl8pPr>
            <a:lvl9pPr marL="3886200" indent="-228600" defTabSz="931863" fontAlgn="base">
              <a:spcBef>
                <a:spcPct val="0"/>
              </a:spcBef>
              <a:spcAft>
                <a:spcPct val="0"/>
              </a:spcAft>
              <a:defRPr>
                <a:solidFill>
                  <a:schemeClr val="tx1"/>
                </a:solidFill>
                <a:latin typeface="Segoe UI" pitchFamily="34" charset="0"/>
                <a:ea typeface="MS PGothic" pitchFamily="34" charset="-128"/>
              </a:defRPr>
            </a:lvl9pPr>
          </a:lstStyle>
          <a:p>
            <a:pPr defTabSz="931863" eaLnBrk="1" hangingPunct="1"/>
            <a:r>
              <a:rPr lang="en-US" sz="500" dirty="0">
                <a:solidFill>
                  <a:srgbClr val="000000"/>
                </a:solidFill>
              </a:rPr>
              <a:t>© 2010 Microsoft Corporation. All rights reserved. Microsoft, Windows, Windows Vista and other product names are or may be registered trademarks and/or trademarks in the U.S. and/or other countries.</a:t>
            </a:r>
          </a:p>
          <a:p>
            <a:pPr defTabSz="931863" eaLnBrk="1" hangingPunct="1"/>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p:txBody>
      </p:sp>
    </p:spTree>
    <p:extLst>
      <p:ext uri="{BB962C8B-B14F-4D97-AF65-F5344CB8AC3E}">
        <p14:creationId xmlns:p14="http://schemas.microsoft.com/office/powerpoint/2010/main" val="186026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fld id="{E74353ED-ACB2-44BF-A903-985B0AF962B7}" type="datetime1">
              <a:rPr lang="en-US" smtClean="0">
                <a:solidFill>
                  <a:prstClr val="black"/>
                </a:solidFill>
              </a:rPr>
              <a:pPr/>
              <a:t>12/15/2014</a:t>
            </a:fld>
            <a:endParaRPr lang="en-US" dirty="0">
              <a:solidFill>
                <a:prstClr val="black"/>
              </a:solidFill>
            </a:endParaRPr>
          </a:p>
        </p:txBody>
      </p:sp>
      <p:sp>
        <p:nvSpPr>
          <p:cNvPr id="6" name="Slide Number Placeholder 5"/>
          <p:cNvSpPr>
            <a:spLocks noGrp="1"/>
          </p:cNvSpPr>
          <p:nvPr>
            <p:ph type="sldNum" sz="quarter" idx="12"/>
          </p:nvPr>
        </p:nvSpPr>
        <p:spPr/>
        <p:txBody>
          <a:bodyPr/>
          <a:lstStyle/>
          <a:p>
            <a:fld id="{B4008EB6-D09E-4580-8CD6-DDB14511944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090072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defTabSz="914099"/>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fld id="{E74353ED-ACB2-44BF-A903-985B0AF962B7}" type="datetime1">
              <a:rPr lang="en-US" smtClean="0">
                <a:solidFill>
                  <a:prstClr val="black"/>
                </a:solidFill>
              </a:rPr>
              <a:pPr/>
              <a:t>12/15/2014</a:t>
            </a:fld>
            <a:endParaRPr lang="en-US" dirty="0">
              <a:solidFill>
                <a:prstClr val="black"/>
              </a:solidFill>
            </a:endParaRPr>
          </a:p>
        </p:txBody>
      </p:sp>
      <p:sp>
        <p:nvSpPr>
          <p:cNvPr id="6" name="Slide Number Placeholder 5"/>
          <p:cNvSpPr>
            <a:spLocks noGrp="1"/>
          </p:cNvSpPr>
          <p:nvPr>
            <p:ph type="sldNum" sz="quarter" idx="12"/>
          </p:nvPr>
        </p:nvSpPr>
        <p:spPr/>
        <p:txBody>
          <a:bodyPr/>
          <a:lstStyle/>
          <a:p>
            <a:fld id="{B4008EB6-D09E-4580-8CD6-DDB14511944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584279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defTabSz="914099"/>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fld id="{E74353ED-ACB2-44BF-A903-985B0AF962B7}" type="datetime1">
              <a:rPr lang="en-US" smtClean="0">
                <a:solidFill>
                  <a:prstClr val="black"/>
                </a:solidFill>
              </a:rPr>
              <a:pPr/>
              <a:t>12/15/2014</a:t>
            </a:fld>
            <a:endParaRPr lang="en-US" dirty="0">
              <a:solidFill>
                <a:prstClr val="black"/>
              </a:solidFill>
            </a:endParaRPr>
          </a:p>
        </p:txBody>
      </p:sp>
      <p:sp>
        <p:nvSpPr>
          <p:cNvPr id="6" name="Slide Number Placeholder 5"/>
          <p:cNvSpPr>
            <a:spLocks noGrp="1"/>
          </p:cNvSpPr>
          <p:nvPr>
            <p:ph type="sldNum" sz="quarter" idx="12"/>
          </p:nvPr>
        </p:nvSpPr>
        <p:spPr/>
        <p:txBody>
          <a:bodyPr/>
          <a:lstStyle/>
          <a:p>
            <a:fld id="{B4008EB6-D09E-4580-8CD6-DDB14511944F}"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934975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Footer Placeholder 3"/>
          <p:cNvSpPr>
            <a:spLocks noGrp="1"/>
          </p:cNvSpPr>
          <p:nvPr>
            <p:ph type="ftr" sz="quarter" idx="10"/>
          </p:nvPr>
        </p:nvSpPr>
        <p:spPr/>
        <p:txBody>
          <a:bodyPr/>
          <a:lstStyle/>
          <a:p>
            <a:pPr defTabSz="914099"/>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5" name="Date Placeholder 4"/>
          <p:cNvSpPr>
            <a:spLocks noGrp="1"/>
          </p:cNvSpPr>
          <p:nvPr>
            <p:ph type="dt" idx="11"/>
          </p:nvPr>
        </p:nvSpPr>
        <p:spPr/>
        <p:txBody>
          <a:bodyPr/>
          <a:lstStyle/>
          <a:p>
            <a:fld id="{E74353ED-ACB2-44BF-A903-985B0AF962B7}" type="datetime1">
              <a:rPr lang="en-US" smtClean="0">
                <a:solidFill>
                  <a:prstClr val="black"/>
                </a:solidFill>
              </a:rPr>
              <a:pPr/>
              <a:t>12/15/2014</a:t>
            </a:fld>
            <a:endParaRPr lang="en-US" dirty="0">
              <a:solidFill>
                <a:prstClr val="black"/>
              </a:solidFill>
            </a:endParaRPr>
          </a:p>
        </p:txBody>
      </p:sp>
      <p:sp>
        <p:nvSpPr>
          <p:cNvPr id="6" name="Slide Number Placeholder 5"/>
          <p:cNvSpPr>
            <a:spLocks noGrp="1"/>
          </p:cNvSpPr>
          <p:nvPr>
            <p:ph type="sldNum" sz="quarter" idx="12"/>
          </p:nvPr>
        </p:nvSpPr>
        <p:spPr/>
        <p:txBody>
          <a:bodyPr/>
          <a:lstStyle/>
          <a:p>
            <a:fld id="{B4008EB6-D09E-4580-8CD6-DDB14511944F}"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644219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363" rtl="0" eaLnBrk="1" fontAlgn="auto" latinLnBrk="0" hangingPunct="1">
              <a:lnSpc>
                <a:spcPct val="90000"/>
              </a:lnSpc>
              <a:spcBef>
                <a:spcPts val="0"/>
              </a:spcBef>
              <a:spcAft>
                <a:spcPts val="333"/>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defTabSz="914400">
              <a:defRPr/>
            </a:pPr>
            <a:fld id="{DA4AEB75-0B90-4720-BBE9-307F6640DD65}" type="slidenum">
              <a:rPr lang="en-US" smtClean="0">
                <a:solidFill>
                  <a:prstClr val="black"/>
                </a:solidFill>
                <a:latin typeface="Calibri" panose="020F0502020204030204"/>
              </a:rPr>
              <a:pPr defTabSz="914400">
                <a:defRPr/>
              </a:pPr>
              <a:t>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86935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363" rtl="0" eaLnBrk="1" fontAlgn="auto" latinLnBrk="0" hangingPunct="1">
              <a:lnSpc>
                <a:spcPct val="90000"/>
              </a:lnSpc>
              <a:spcBef>
                <a:spcPts val="0"/>
              </a:spcBef>
              <a:spcAft>
                <a:spcPts val="333"/>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defTabSz="914400">
              <a:defRPr/>
            </a:pPr>
            <a:fld id="{DA4AEB75-0B90-4720-BBE9-307F6640DD65}" type="slidenum">
              <a:rPr lang="en-US" smtClean="0">
                <a:solidFill>
                  <a:prstClr val="black"/>
                </a:solidFill>
                <a:latin typeface="Calibri" panose="020F0502020204030204"/>
              </a:rPr>
              <a:pPr defTabSz="914400">
                <a:defRPr/>
              </a:pPr>
              <a:t>10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069579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ZA" sz="2199"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4AEB75-0B90-4720-BBE9-307F6640DD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7481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7.xml"/><Relationship Id="rId4" Type="http://schemas.openxmlformats.org/officeDocument/2006/relationships/image" Target="../media/image14.jp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4.jp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image" Target="../media/image4.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3.png"/><Relationship Id="rId5" Type="http://schemas.openxmlformats.org/officeDocument/2006/relationships/slideMaster" Target="../slideMasters/slideMaster9.xml"/><Relationship Id="rId4" Type="http://schemas.openxmlformats.org/officeDocument/2006/relationships/tags" Target="../tags/tag63.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image" Target="../media/image4.pn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3.png"/><Relationship Id="rId5" Type="http://schemas.openxmlformats.org/officeDocument/2006/relationships/slideMaster" Target="../slideMasters/slideMaster10.xml"/><Relationship Id="rId4" Type="http://schemas.openxmlformats.org/officeDocument/2006/relationships/tags" Target="../tags/tag76.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11.xml"/><Relationship Id="rId4" Type="http://schemas.openxmlformats.org/officeDocument/2006/relationships/image" Target="../media/image14.jp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3.xml"/></Relationships>
</file>

<file path=ppt/slideLayouts/_rels/slideLayout241.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4.xml"/></Relationships>
</file>

<file path=ppt/slideLayouts/_rels/slideLayout242.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5.xml"/></Relationships>
</file>

<file path=ppt/slideLayouts/_rels/slideLayout243.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6.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5.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7.xml"/></Relationships>
</file>

<file path=ppt/slideLayouts/_rels/slideLayout256.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8.xml"/></Relationships>
</file>

<file path=ppt/slideLayouts/_rels/slideLayout257.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9.xml"/></Relationships>
</file>

<file path=ppt/slideLayouts/_rels/slideLayout25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4.jp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4.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8.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4.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slideMaster" Target="../slideMasters/slideMaster3.xml"/><Relationship Id="rId4" Type="http://schemas.openxmlformats.org/officeDocument/2006/relationships/tags" Target="../tags/tag2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4.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png"/><Relationship Id="rId5" Type="http://schemas.openxmlformats.org/officeDocument/2006/relationships/slideMaster" Target="../slideMasters/slideMaster5.xml"/><Relationship Id="rId4" Type="http://schemas.openxmlformats.org/officeDocument/2006/relationships/tags" Target="../tags/tag3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4.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3.png"/><Relationship Id="rId5" Type="http://schemas.openxmlformats.org/officeDocument/2006/relationships/slideMaster" Target="../slideMasters/slideMaster6.xml"/><Relationship Id="rId4" Type="http://schemas.openxmlformats.org/officeDocument/2006/relationships/tags" Target="../tags/tag4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custDataLst>
              <p:tags r:id="rId1"/>
            </p:custDataLst>
          </p:nvPr>
        </p:nvSpPr>
        <p:spPr>
          <a:xfrm>
            <a:off x="512764" y="1768475"/>
            <a:ext cx="8364906" cy="997196"/>
          </a:xfrm>
        </p:spPr>
        <p:txBody>
          <a:bodyPr/>
          <a:lstStyle>
            <a:lvl1pPr marL="0" indent="0">
              <a:buNone/>
              <a:defRPr sz="72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Speaker Title</a:t>
            </a:r>
          </a:p>
        </p:txBody>
      </p:sp>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187" y="201876"/>
            <a:ext cx="3861786" cy="649794"/>
          </a:xfrm>
          <a:prstGeom prst="rect">
            <a:avLst/>
          </a:prstGeom>
        </p:spPr>
      </p:pic>
    </p:spTree>
    <p:extLst>
      <p:ext uri="{BB962C8B-B14F-4D97-AF65-F5344CB8AC3E}">
        <p14:creationId xmlns:p14="http://schemas.microsoft.com/office/powerpoint/2010/main" val="19956875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pic>
        <p:nvPicPr>
          <p:cNvPr id="3"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invGray">
          <a:xfrm>
            <a:off x="10665611" y="291069"/>
            <a:ext cx="1250934" cy="26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9170" y="289511"/>
            <a:ext cx="8872259" cy="747897"/>
          </a:xfrm>
        </p:spPr>
        <p:txBody>
          <a:bodyPr/>
          <a:lstStyle/>
          <a:p>
            <a:r>
              <a:rPr lang="en-US" smtClean="0"/>
              <a:t>Click to edit Master title style</a:t>
            </a:r>
            <a:endParaRPr lang="en-US"/>
          </a:p>
        </p:txBody>
      </p:sp>
    </p:spTree>
    <p:extLst>
      <p:ext uri="{BB962C8B-B14F-4D97-AF65-F5344CB8AC3E}">
        <p14:creationId xmlns:p14="http://schemas.microsoft.com/office/powerpoint/2010/main" val="1310609652"/>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Vi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Video</a:t>
            </a:r>
          </a:p>
        </p:txBody>
      </p:sp>
      <p:sp>
        <p:nvSpPr>
          <p:cNvPr id="9" name="Text Placeholder 8"/>
          <p:cNvSpPr>
            <a:spLocks noGrp="1"/>
          </p:cNvSpPr>
          <p:nvPr>
            <p:ph type="body" sz="quarter" idx="11" hasCustomPrompt="1"/>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video Title</a:t>
            </a:r>
            <a:endParaRPr lang="en-US" dirty="0"/>
          </a:p>
        </p:txBody>
      </p:sp>
      <p:sp>
        <p:nvSpPr>
          <p:cNvPr id="7" name="Rectangle 6"/>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7767961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Q&amp;A</a:t>
            </a:r>
          </a:p>
        </p:txBody>
      </p:sp>
      <p:sp>
        <p:nvSpPr>
          <p:cNvPr id="7" name="Rectangle 6"/>
          <p:cNvSpPr/>
          <p:nvPr userDrawn="1">
            <p:custDataLst>
              <p:tags r:id="rId2"/>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8521655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cSld name="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45708" bIns="91416" numCol="1" spcCol="0" rtlCol="0" fromWordArt="0" anchor="b" anchorCtr="0" forceAA="0" compatLnSpc="1">
            <a:prstTxWarp prst="textNoShape">
              <a:avLst/>
            </a:prstTxWarp>
            <a:noAutofit/>
          </a:bodyPr>
          <a:lstStyle/>
          <a:p>
            <a:pPr algn="ctr" defTabSz="913825" fontAlgn="base">
              <a:spcBef>
                <a:spcPct val="0"/>
              </a:spcBef>
              <a:spcAft>
                <a:spcPct val="0"/>
              </a:spcAft>
            </a:pPr>
            <a:endParaRPr lang="en-US" sz="1799" spc="-50" dirty="0" err="1" smtClean="0">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2" y="6610052"/>
            <a:ext cx="1116495" cy="210146"/>
          </a:xfrm>
          <a:prstGeom prst="rect">
            <a:avLst/>
          </a:prstGeom>
        </p:spPr>
      </p:pic>
      <p:sp>
        <p:nvSpPr>
          <p:cNvPr id="6" name="Text Placeholder 5"/>
          <p:cNvSpPr>
            <a:spLocks noGrp="1"/>
          </p:cNvSpPr>
          <p:nvPr>
            <p:ph type="body" sz="quarter" idx="10" hasCustomPrompt="1"/>
          </p:nvPr>
        </p:nvSpPr>
        <p:spPr>
          <a:xfrm>
            <a:off x="512764" y="1768475"/>
            <a:ext cx="6105750" cy="1994392"/>
          </a:xfrm>
        </p:spPr>
        <p:txBody>
          <a:bodyPr/>
          <a:lstStyle>
            <a:lvl1pPr marL="0" indent="0">
              <a:buNone/>
              <a:defRPr sz="7198" i="0" spc="-100" baseline="0">
                <a:solidFill>
                  <a:srgbClr val="545454"/>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740396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cSld name="Busy Slide">
    <p:spTree>
      <p:nvGrpSpPr>
        <p:cNvPr id="1" name=""/>
        <p:cNvGrpSpPr/>
        <p:nvPr/>
      </p:nvGrpSpPr>
      <p:grpSpPr>
        <a:xfrm>
          <a:off x="0" y="0"/>
          <a:ext cx="0" cy="0"/>
          <a:chOff x="0" y="0"/>
          <a:chExt cx="0" cy="0"/>
        </a:xfrm>
      </p:grpSpPr>
      <p:sp>
        <p:nvSpPr>
          <p:cNvPr id="7" name="Rectangle 6"/>
          <p:cNvSpPr/>
          <p:nvPr/>
        </p:nvSpPr>
        <p:spPr bwMode="auto">
          <a:xfrm>
            <a:off x="1" y="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45708" bIns="91416" numCol="1" spcCol="0" rtlCol="0" fromWordArt="0" anchor="b" anchorCtr="0" forceAA="0" compatLnSpc="1">
            <a:prstTxWarp prst="textNoShape">
              <a:avLst/>
            </a:prstTxWarp>
            <a:noAutofit/>
          </a:bodyPr>
          <a:lstStyle/>
          <a:p>
            <a:pPr algn="ctr" defTabSz="913825" fontAlgn="base">
              <a:spcBef>
                <a:spcPct val="0"/>
              </a:spcBef>
              <a:spcAft>
                <a:spcPct val="0"/>
              </a:spcAft>
            </a:pPr>
            <a:endParaRPr lang="en-US" sz="1799" spc="-50" dirty="0" err="1" smtClean="0">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6942" y="37802"/>
            <a:ext cx="1116495" cy="210146"/>
          </a:xfrm>
          <a:prstGeom prst="rect">
            <a:avLst/>
          </a:prstGeom>
        </p:spPr>
      </p:pic>
      <p:sp>
        <p:nvSpPr>
          <p:cNvPr id="6" name="Text Placeholder 5"/>
          <p:cNvSpPr>
            <a:spLocks noGrp="1"/>
          </p:cNvSpPr>
          <p:nvPr>
            <p:ph type="body" sz="quarter" idx="10" hasCustomPrompt="1"/>
          </p:nvPr>
        </p:nvSpPr>
        <p:spPr>
          <a:xfrm>
            <a:off x="69704" y="37804"/>
            <a:ext cx="5482684" cy="249299"/>
          </a:xfrm>
        </p:spPr>
        <p:txBody>
          <a:bodyPr/>
          <a:lstStyle>
            <a:lvl1pPr marL="0" indent="0">
              <a:buNone/>
              <a:defRPr sz="1799" i="0" spc="-100" baseline="0">
                <a:solidFill>
                  <a:schemeClr val="bg1"/>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20755765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itle and 2-color bulleted">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1979003"/>
          </a:xfrm>
        </p:spPr>
        <p:txBody>
          <a:bodyPr>
            <a:spAutoFit/>
          </a:bodyPr>
          <a:lstStyle>
            <a:lvl1pPr>
              <a:buClr>
                <a:schemeClr val="tx2"/>
              </a:buClr>
              <a:defRPr>
                <a:gradFill>
                  <a:gsLst>
                    <a:gs pos="0">
                      <a:schemeClr val="tx1"/>
                    </a:gs>
                    <a:gs pos="100000">
                      <a:schemeClr val="tx1"/>
                    </a:gs>
                  </a:gsLst>
                  <a:lin ang="5400000" scaled="0"/>
                </a:gradFill>
              </a:defRPr>
            </a:lvl1pPr>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1007973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6246694" y="1371600"/>
            <a:ext cx="5326981" cy="24437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6"/>
          <p:cNvSpPr>
            <a:spLocks noGrp="1"/>
          </p:cNvSpPr>
          <p:nvPr>
            <p:ph sz="quarter" idx="11"/>
          </p:nvPr>
        </p:nvSpPr>
        <p:spPr>
          <a:xfrm>
            <a:off x="609443" y="1371600"/>
            <a:ext cx="5326981" cy="24437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2064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1704184"/>
          </a:xfrm>
        </p:spPr>
        <p:txBody>
          <a:bodyPr/>
          <a:lstStyle>
            <a:lvl1pPr marL="0" indent="0">
              <a:buNone/>
              <a:defRPr>
                <a:gradFill>
                  <a:gsLst>
                    <a:gs pos="2920">
                      <a:schemeClr val="tx2"/>
                    </a:gs>
                    <a:gs pos="39000">
                      <a:schemeClr val="tx2"/>
                    </a:gs>
                  </a:gsLst>
                  <a:lin ang="5400000" scaled="0"/>
                </a:gradFill>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2048985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Walkin">
    <p:bg bwMode="gray">
      <p:bgPr>
        <a:solidFill>
          <a:srgbClr val="00000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80"/>
            <a:ext cx="12188825" cy="6856620"/>
          </a:xfrm>
          <a:prstGeom prst="rect">
            <a:avLst/>
          </a:prstGeom>
        </p:spPr>
      </p:pic>
      <p:pic>
        <p:nvPicPr>
          <p:cNvPr id="4"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62148" y="474236"/>
            <a:ext cx="1775047" cy="380393"/>
          </a:xfrm>
          <a:prstGeom prst="rect">
            <a:avLst/>
          </a:prstGeom>
        </p:spPr>
      </p:pic>
    </p:spTree>
    <p:extLst>
      <p:ext uri="{BB962C8B-B14F-4D97-AF65-F5344CB8AC3E}">
        <p14:creationId xmlns:p14="http://schemas.microsoft.com/office/powerpoint/2010/main" val="38010346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288">
          <p15:clr>
            <a:srgbClr val="C35EA4"/>
          </p15:clr>
        </p15:guide>
        <p15:guide id="2" pos="7546">
          <p15:clr>
            <a:srgbClr val="C35EA4"/>
          </p15:clr>
        </p15:guide>
        <p15:guide id="3" orient="horz" pos="302">
          <p15:clr>
            <a:srgbClr val="C35EA4"/>
          </p15:clr>
        </p15:guide>
        <p15:guide id="4" orient="horz" pos="4104">
          <p15:clr>
            <a:srgbClr val="C35EA4"/>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Slide Photo Layout">
    <p:bg bwMode="gray">
      <p:bgPr>
        <a:solidFill>
          <a:srgbClr val="00205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5937" r="3431" b="2608"/>
          <a:stretch/>
        </p:blipFill>
        <p:spPr>
          <a:xfrm>
            <a:off x="1" y="-7783"/>
            <a:ext cx="12218386" cy="6873565"/>
          </a:xfrm>
          <a:prstGeom prst="rect">
            <a:avLst/>
          </a:prstGeom>
        </p:spPr>
      </p:pic>
      <p:sp>
        <p:nvSpPr>
          <p:cNvPr id="19" name="Dark gradation top"/>
          <p:cNvSpPr/>
          <p:nvPr userDrawn="1"/>
        </p:nvSpPr>
        <p:spPr bwMode="gray">
          <a:xfrm>
            <a:off x="0" y="-7783"/>
            <a:ext cx="12103070" cy="6568608"/>
          </a:xfrm>
          <a:prstGeom prst="rect">
            <a:avLst/>
          </a:prstGeom>
          <a:gradFill flip="none" rotWithShape="1">
            <a:gsLst>
              <a:gs pos="0">
                <a:srgbClr val="000000">
                  <a:alpha val="70000"/>
                </a:srgbClr>
              </a:gs>
              <a:gs pos="40000">
                <a:srgbClr val="000000">
                  <a:alpha val="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p:cNvSpPr/>
          <p:nvPr userDrawn="1"/>
        </p:nvSpPr>
        <p:spPr bwMode="gray">
          <a:xfrm>
            <a:off x="269169" y="2084172"/>
            <a:ext cx="5899926" cy="3586208"/>
          </a:xfrm>
          <a:prstGeom prst="rect">
            <a:avLst/>
          </a:prstGeom>
          <a:solidFill>
            <a:schemeClr val="bg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67613" y="2084171"/>
            <a:ext cx="5901482" cy="206206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69169" y="4146242"/>
            <a:ext cx="5899926" cy="1524136"/>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1"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548300132"/>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Slide 1">
    <p:bg bwMode="auto">
      <p:bgPr>
        <a:solidFill>
          <a:schemeClr val="bg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1034" y="3877271"/>
            <a:ext cx="6271784" cy="1794661"/>
          </a:xfrm>
          <a:noFill/>
        </p:spPr>
        <p:txBody>
          <a:bodyPr lIns="146304" tIns="109728" rIns="146304" bIns="109728">
            <a:noAutofit/>
          </a:bodyPr>
          <a:lstStyle>
            <a:lvl1pPr marL="0" indent="0">
              <a:spcBef>
                <a:spcPts val="0"/>
              </a:spcBef>
              <a:buNone/>
              <a:defRPr sz="3528" spc="0" baseline="0">
                <a:gradFill>
                  <a:gsLst>
                    <a:gs pos="0">
                      <a:schemeClr val="tx1"/>
                    </a:gs>
                    <a:gs pos="10000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69233" y="2075840"/>
            <a:ext cx="8065659" cy="1801436"/>
          </a:xfrm>
          <a:noFill/>
        </p:spPr>
        <p:txBody>
          <a:bodyPr lIns="146304" tIns="91440" rIns="146304" bIns="91440" anchor="t" anchorCtr="0"/>
          <a:lstStyle>
            <a:lvl1pPr>
              <a:defRPr sz="5881" spc="-98" baseline="0">
                <a:gradFill>
                  <a:gsLst>
                    <a:gs pos="3333">
                      <a:schemeClr val="tx1"/>
                    </a:gs>
                    <a:gs pos="39000">
                      <a:schemeClr val="tx1"/>
                    </a:gs>
                  </a:gsLst>
                  <a:lin ang="5400000" scaled="0"/>
                </a:gradFill>
              </a:defRPr>
            </a:lvl1pPr>
          </a:lstStyle>
          <a:p>
            <a:r>
              <a:rPr lang="en-US" dirty="0" smtClean="0"/>
              <a:t>Presentation title</a:t>
            </a:r>
            <a:endParaRPr lang="en-US" dirty="0"/>
          </a:p>
        </p:txBody>
      </p:sp>
      <p:pic>
        <p:nvPicPr>
          <p:cNvPr id="8"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4219606300"/>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4406">
          <p15:clr>
            <a:srgbClr val="C35E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Section Title Accent Color 2">
    <p:bg>
      <p:bgPr>
        <a:solidFill>
          <a:srgbClr val="169FE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891678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3" name="Rectangle 2"/>
          <p:cNvSpPr/>
          <p:nvPr userDrawn="1"/>
        </p:nvSpPr>
        <p:spPr bwMode="auto">
          <a:xfrm>
            <a:off x="269169" y="2084172"/>
            <a:ext cx="8065722" cy="3586208"/>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69232" y="2084187"/>
            <a:ext cx="8065660" cy="1793090"/>
          </a:xfrm>
          <a:noFill/>
        </p:spPr>
        <p:txBody>
          <a:bodyPr lIns="146304" tIns="91440" rIns="146304" bIns="91440" anchor="t" anchorCtr="0"/>
          <a:lstStyle>
            <a:lvl1pPr>
              <a:defRPr sz="5881" spc="-98"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5" name="Text Placeholder 4"/>
          <p:cNvSpPr>
            <a:spLocks noGrp="1"/>
          </p:cNvSpPr>
          <p:nvPr>
            <p:ph type="body" sz="quarter" idx="12" hasCustomPrompt="1"/>
          </p:nvPr>
        </p:nvSpPr>
        <p:spPr>
          <a:xfrm>
            <a:off x="269231" y="3878574"/>
            <a:ext cx="8065661" cy="1792326"/>
          </a:xfrm>
          <a:noFill/>
        </p:spPr>
        <p:txBody>
          <a:bodyPr lIns="146304" tIns="109728" rIns="146304" bIns="109728">
            <a:noAutofit/>
          </a:bodyPr>
          <a:lstStyle>
            <a:lvl1pPr marL="0" indent="0">
              <a:spcBef>
                <a:spcPts val="0"/>
              </a:spcBef>
              <a:buNone/>
              <a:defRPr sz="3528" spc="0" baseline="0">
                <a:gradFill>
                  <a:gsLst>
                    <a:gs pos="2917">
                      <a:srgbClr val="FFFFFF"/>
                    </a:gs>
                    <a:gs pos="30000">
                      <a:srgbClr val="FFFFFF"/>
                    </a:gs>
                  </a:gsLst>
                  <a:lin ang="5400000" scaled="0"/>
                </a:gradFill>
                <a:latin typeface="+mj-lt"/>
              </a:defRPr>
            </a:lvl1pPr>
          </a:lstStyle>
          <a:p>
            <a:pPr lvl="0"/>
            <a:r>
              <a:rPr lang="en-US" dirty="0" smtClean="0"/>
              <a:t>Speaker Name</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bwMode="invGray">
          <a:xfrm>
            <a:off x="449206" y="6061766"/>
            <a:ext cx="1522007" cy="326167"/>
          </a:xfrm>
          <a:prstGeom prst="rect">
            <a:avLst/>
          </a:prstGeom>
        </p:spPr>
      </p:pic>
    </p:spTree>
    <p:extLst>
      <p:ext uri="{BB962C8B-B14F-4D97-AF65-F5344CB8AC3E}">
        <p14:creationId xmlns:p14="http://schemas.microsoft.com/office/powerpoint/2010/main" val="1222017321"/>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emo slide">
    <p:bg bwMode="auto">
      <p:bgPr>
        <a:solidFill>
          <a:schemeClr val="bg2"/>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a:xfrm>
            <a:off x="269169" y="3877277"/>
            <a:ext cx="8065712" cy="1793881"/>
          </a:xfrm>
          <a:noFill/>
        </p:spPr>
        <p:txBody>
          <a:bodyPr lIns="182880" tIns="146304" rIns="182880" bIns="146304">
            <a:noAutofit/>
          </a:bodyPr>
          <a:lstStyle>
            <a:lvl1pPr marL="0" indent="0">
              <a:spcBef>
                <a:spcPts val="0"/>
              </a:spcBef>
              <a:buNone/>
              <a:defRPr sz="3528" spc="0" baseline="0">
                <a:gradFill>
                  <a:gsLst>
                    <a:gs pos="0">
                      <a:srgbClr val="FFFFFF"/>
                    </a:gs>
                    <a:gs pos="100000">
                      <a:srgbClr val="FFFFFF"/>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2083253906"/>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bg2"/>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2081694711"/>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87306963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30376380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4828">
                      <a:srgbClr val="FFFFFF"/>
                    </a:gs>
                    <a:gs pos="59000">
                      <a:srgbClr val="FFFFFF"/>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20274290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3448">
                      <a:schemeClr val="tx1"/>
                    </a:gs>
                    <a:gs pos="53000">
                      <a:schemeClr val="tx1"/>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345388065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mp;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026767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gradFill>
                  <a:gsLst>
                    <a:gs pos="2920">
                      <a:schemeClr val="tx1"/>
                    </a:gs>
                    <a:gs pos="100000">
                      <a:schemeClr val="tx1"/>
                    </a:gs>
                  </a:gsLst>
                  <a:lin ang="5400000" scaled="0"/>
                </a:gradFill>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9422105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5063424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512764" y="1768475"/>
            <a:ext cx="6105750" cy="1994392"/>
          </a:xfrm>
        </p:spPr>
        <p:txBody>
          <a:bodyPr/>
          <a:lstStyle>
            <a:lvl1pPr marL="0" indent="0">
              <a:buNone/>
              <a:defRPr sz="7198" i="0" spc="-100" baseline="0">
                <a:solidFill>
                  <a:srgbClr val="545454"/>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26155407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p:fade/>
      </p:transition>
    </mc:Choice>
    <mc:Fallback>
      <p:transition>
        <p:fade/>
      </p:transition>
    </mc:Fallback>
  </mc:AlternateContent>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and 2-color bulleted">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1pPr>
              <a:buClr>
                <a:schemeClr val="tx2"/>
              </a:buClr>
              <a:defRPr>
                <a:gradFill>
                  <a:gsLst>
                    <a:gs pos="0">
                      <a:schemeClr val="tx1"/>
                    </a:gs>
                    <a:gs pos="100000">
                      <a:schemeClr val="tx1"/>
                    </a:gs>
                  </a:gsLst>
                  <a:lin ang="5400000" scaled="0"/>
                </a:gradFill>
              </a:defRPr>
            </a:lvl1pPr>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6298344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wo Column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2762261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Column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3834987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842614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lumn 2-color Bullet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6775002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4286020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ig Idea Layout">
    <p:spTree>
      <p:nvGrpSpPr>
        <p:cNvPr id="1" name=""/>
        <p:cNvGrpSpPr/>
        <p:nvPr/>
      </p:nvGrpSpPr>
      <p:grpSpPr>
        <a:xfrm>
          <a:off x="0" y="0"/>
          <a:ext cx="0" cy="0"/>
          <a:chOff x="0" y="0"/>
          <a:chExt cx="0" cy="0"/>
        </a:xfrm>
      </p:grpSpPr>
      <p:sp>
        <p:nvSpPr>
          <p:cNvPr id="2" name="Title 1"/>
          <p:cNvSpPr>
            <a:spLocks noGrp="1"/>
          </p:cNvSpPr>
          <p:nvPr>
            <p:ph type="title"/>
          </p:nvPr>
        </p:nvSpPr>
        <p:spPr>
          <a:xfrm>
            <a:off x="276949" y="1187621"/>
            <a:ext cx="11652805" cy="899665"/>
          </a:xfrm>
        </p:spPr>
        <p:txBody>
          <a:bodyPr/>
          <a:lstStyle>
            <a:lvl1pPr>
              <a:defRPr sz="7057" baseline="0"/>
            </a:lvl1pPr>
          </a:lstStyle>
          <a:p>
            <a:r>
              <a:rPr lang="en-US" smtClean="0"/>
              <a:t>Click to edit Master title style</a:t>
            </a:r>
            <a:endParaRPr lang="en-US" dirty="0"/>
          </a:p>
        </p:txBody>
      </p:sp>
    </p:spTree>
    <p:extLst>
      <p:ext uri="{BB962C8B-B14F-4D97-AF65-F5344CB8AC3E}">
        <p14:creationId xmlns:p14="http://schemas.microsoft.com/office/powerpoint/2010/main" val="402580985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Fact Layout">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335793622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act Layout_Accent Color 1">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300430282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1178349"/>
            <a:ext cx="9858104" cy="899665"/>
          </a:xfrm>
        </p:spPr>
        <p:txBody>
          <a:bodyPr/>
          <a:lstStyle>
            <a:lvl1pPr marL="228719" indent="-228719">
              <a:defRPr sz="5881" baseline="0"/>
            </a:lvl1pPr>
          </a:lstStyle>
          <a:p>
            <a:r>
              <a:rPr lang="en-US" dirty="0" smtClean="0"/>
              <a:t>“Sample quote goes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5025984"/>
            <a:ext cx="5377148" cy="1050156"/>
          </a:xfrm>
        </p:spPr>
        <p:txBody>
          <a:bodyPr/>
          <a:lstStyle>
            <a:lvl1pPr marL="0" indent="0">
              <a:spcBef>
                <a:spcPts val="0"/>
              </a:spcBef>
              <a:buNone/>
              <a:defRPr sz="3136" baseline="0">
                <a:latin typeface="+mj-lt"/>
              </a:defRPr>
            </a:lvl1pPr>
          </a:lstStyle>
          <a:p>
            <a:pPr lvl="0"/>
            <a:r>
              <a:rPr lang="en-US" dirty="0" smtClean="0"/>
              <a:t>Author Name</a:t>
            </a:r>
          </a:p>
          <a:p>
            <a:pPr lvl="0"/>
            <a:r>
              <a:rPr lang="en-US" dirty="0" smtClean="0"/>
              <a:t>Title</a:t>
            </a:r>
          </a:p>
        </p:txBody>
      </p:sp>
    </p:spTree>
    <p:extLst>
      <p:ext uri="{BB962C8B-B14F-4D97-AF65-F5344CB8AC3E}">
        <p14:creationId xmlns:p14="http://schemas.microsoft.com/office/powerpoint/2010/main" val="261052370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alkin">
    <p:bg bwMode="gray">
      <p:bgPr>
        <a:solidFill>
          <a:srgbClr val="00000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80"/>
            <a:ext cx="12188825" cy="6856620"/>
          </a:xfrm>
          <a:prstGeom prst="rect">
            <a:avLst/>
          </a:prstGeom>
        </p:spPr>
      </p:pic>
      <p:pic>
        <p:nvPicPr>
          <p:cNvPr id="4"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62148" y="474236"/>
            <a:ext cx="1775047" cy="380393"/>
          </a:xfrm>
          <a:prstGeom prst="rect">
            <a:avLst/>
          </a:prstGeom>
        </p:spPr>
      </p:pic>
    </p:spTree>
    <p:extLst>
      <p:ext uri="{BB962C8B-B14F-4D97-AF65-F5344CB8AC3E}">
        <p14:creationId xmlns:p14="http://schemas.microsoft.com/office/powerpoint/2010/main" val="27611903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288">
          <p15:clr>
            <a:srgbClr val="C35EA4"/>
          </p15:clr>
        </p15:guide>
        <p15:guide id="2" pos="7546">
          <p15:clr>
            <a:srgbClr val="C35EA4"/>
          </p15:clr>
        </p15:guide>
        <p15:guide id="3" orient="horz" pos="302">
          <p15:clr>
            <a:srgbClr val="C35EA4"/>
          </p15:clr>
        </p15:guide>
        <p15:guide id="4" orient="horz" pos="4104">
          <p15:clr>
            <a:srgbClr val="C35EA4"/>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Quote Layout_Accent Color 2">
    <p:bg>
      <p:bgPr>
        <a:solidFill>
          <a:schemeClr val="bg2"/>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2084173"/>
            <a:ext cx="9858104" cy="899665"/>
          </a:xfrm>
        </p:spPr>
        <p:txBody>
          <a:bodyPr/>
          <a:lstStyle>
            <a:lvl1pPr marL="276952" indent="-276952">
              <a:tabLst>
                <a:tab pos="276952" algn="l"/>
              </a:tabLst>
              <a:defRPr sz="5881" baseline="0"/>
            </a:lvl1pPr>
          </a:lstStyle>
          <a:p>
            <a:r>
              <a:rPr lang="en-US" dirty="0" smtClean="0"/>
              <a:t>“	Add a quote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4773813"/>
            <a:ext cx="5377148" cy="1050156"/>
          </a:xfrm>
        </p:spPr>
        <p:txBody>
          <a:bodyPr/>
          <a:lstStyle>
            <a:lvl1pPr marL="0" indent="0">
              <a:spcBef>
                <a:spcPts val="0"/>
              </a:spcBef>
              <a:buNone/>
              <a:defRPr sz="3136" baseline="0">
                <a:latin typeface="+mj-lt"/>
              </a:defRPr>
            </a:lvl1pPr>
          </a:lstStyle>
          <a:p>
            <a:pPr lvl="0"/>
            <a:r>
              <a:rPr lang="en-US" dirty="0" smtClean="0"/>
              <a:t>Author’s Name</a:t>
            </a:r>
          </a:p>
          <a:p>
            <a:pPr lvl="0"/>
            <a:r>
              <a:rPr lang="en-US" dirty="0" smtClean="0"/>
              <a:t>Title</a:t>
            </a:r>
          </a:p>
        </p:txBody>
      </p:sp>
    </p:spTree>
    <p:extLst>
      <p:ext uri="{BB962C8B-B14F-4D97-AF65-F5344CB8AC3E}">
        <p14:creationId xmlns:p14="http://schemas.microsoft.com/office/powerpoint/2010/main" val="202117721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ig Idea &amp; 3 Points">
    <p:bg>
      <p:bgPr>
        <a:solidFill>
          <a:schemeClr val="bg2"/>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76949" y="2383023"/>
            <a:ext cx="11650488" cy="914360"/>
          </a:xfrm>
        </p:spPr>
        <p:txBody>
          <a:bodyPr/>
          <a:lstStyle>
            <a:lvl1pPr marL="0" indent="0">
              <a:buNone/>
              <a:defRPr sz="5293">
                <a:gradFill>
                  <a:gsLst>
                    <a:gs pos="3333">
                      <a:schemeClr val="tx1"/>
                    </a:gs>
                    <a:gs pos="39000">
                      <a:schemeClr val="tx1"/>
                    </a:gs>
                  </a:gsLst>
                  <a:lin ang="5400000" scaled="0"/>
                </a:gradFill>
              </a:defRPr>
            </a:lvl1pPr>
            <a:lvl2pPr marL="0" indent="0">
              <a:buFontTx/>
              <a:buNone/>
              <a:defRPr sz="1960"/>
            </a:lvl2pPr>
            <a:lvl3pPr marL="224051" indent="0">
              <a:buNone/>
              <a:defRPr/>
            </a:lvl3pPr>
            <a:lvl4pPr marL="448102" indent="0">
              <a:buNone/>
              <a:defRPr/>
            </a:lvl4pPr>
            <a:lvl5pPr marL="672153" indent="0">
              <a:buNone/>
              <a:defRPr/>
            </a:lvl5pPr>
          </a:lstStyle>
          <a:p>
            <a:pPr lvl="0"/>
            <a:r>
              <a:rPr lang="en-US" smtClean="0"/>
              <a:t>Click to edit Master text styles</a:t>
            </a:r>
          </a:p>
        </p:txBody>
      </p:sp>
      <p:sp>
        <p:nvSpPr>
          <p:cNvPr id="4" name="Title 1"/>
          <p:cNvSpPr>
            <a:spLocks noGrp="1"/>
          </p:cNvSpPr>
          <p:nvPr>
            <p:ph type="title"/>
          </p:nvPr>
        </p:nvSpPr>
        <p:spPr>
          <a:xfrm>
            <a:off x="276949" y="1187621"/>
            <a:ext cx="11652805" cy="899665"/>
          </a:xfrm>
        </p:spPr>
        <p:txBody>
          <a:bodyPr/>
          <a:lstStyle>
            <a:lvl1pPr>
              <a:defRPr sz="7057" baseline="0">
                <a:gradFill>
                  <a:gsLst>
                    <a:gs pos="1250">
                      <a:schemeClr val="tx1"/>
                    </a:gs>
                    <a:gs pos="10000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265678950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50-50 Right Photo Layout_02">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pic>
        <p:nvPicPr>
          <p:cNvPr id="9" name="Picture Placeholder 4"/>
          <p:cNvPicPr>
            <a:picLocks noChangeAspect="1"/>
          </p:cNvPicPr>
          <p:nvPr userDrawn="1"/>
        </p:nvPicPr>
        <p:blipFill rotWithShape="1">
          <a:blip r:embed="rId4">
            <a:extLst>
              <a:ext uri="{28A0092B-C50C-407E-A947-70E740481C1C}">
                <a14:useLocalDpi xmlns:a14="http://schemas.microsoft.com/office/drawing/2010/main" val="0"/>
              </a:ext>
            </a:extLst>
          </a:blip>
          <a:srcRect l="-503" t="26090" r="67" b="-1"/>
          <a:stretch/>
        </p:blipFill>
        <p:spPr>
          <a:xfrm>
            <a:off x="6145398" y="-7783"/>
            <a:ext cx="6072988" cy="6873565"/>
          </a:xfrm>
          <a:prstGeom prst="rect">
            <a:avLst/>
          </a:prstGeom>
        </p:spPr>
      </p:pic>
    </p:spTree>
    <p:extLst>
      <p:ext uri="{BB962C8B-B14F-4D97-AF65-F5344CB8AC3E}">
        <p14:creationId xmlns:p14="http://schemas.microsoft.com/office/powerpoint/2010/main" val="173440363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50-50 Right Photo Layout_03">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1536" t="114" r="36245" b="-114"/>
          <a:stretch/>
        </p:blipFill>
        <p:spPr>
          <a:xfrm>
            <a:off x="6169094" y="1"/>
            <a:ext cx="6049293" cy="6857999"/>
          </a:xfrm>
          <a:prstGeom prst="rect">
            <a:avLst/>
          </a:prstGeom>
        </p:spPr>
      </p:pic>
    </p:spTree>
    <p:extLst>
      <p:ext uri="{BB962C8B-B14F-4D97-AF65-F5344CB8AC3E}">
        <p14:creationId xmlns:p14="http://schemas.microsoft.com/office/powerpoint/2010/main" val="683834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03012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893091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36794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57597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238876"/>
            <a:ext cx="12188826" cy="619125"/>
          </a:xfrm>
          <a:prstGeom prst="rect">
            <a:avLst/>
          </a:prstGeom>
          <a:solidFill>
            <a:srgbClr val="FFFC9E"/>
          </a:solidFill>
        </p:spPr>
        <p:txBody>
          <a:bodyPr wrap="square" lIns="155457" tIns="77729" rIns="155457" bIns="77729" anchor="b" anchorCtr="0">
            <a:noAutofit/>
          </a:bodyPr>
          <a:lstStyle>
            <a:lvl1pPr algn="r">
              <a:buFont typeface="Arial" pitchFamily="34" charset="0"/>
              <a:buNone/>
              <a:defRPr sz="3626"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242724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Black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mj-lt"/>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81361009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hoto Layout">
    <p:bg bwMode="gray">
      <p:bgPr>
        <a:solidFill>
          <a:srgbClr val="00205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5937" r="3431" b="2608"/>
          <a:stretch/>
        </p:blipFill>
        <p:spPr>
          <a:xfrm>
            <a:off x="1" y="-7783"/>
            <a:ext cx="12218386" cy="6873565"/>
          </a:xfrm>
          <a:prstGeom prst="rect">
            <a:avLst/>
          </a:prstGeom>
        </p:spPr>
      </p:pic>
      <p:sp>
        <p:nvSpPr>
          <p:cNvPr id="19" name="Dark gradation top"/>
          <p:cNvSpPr/>
          <p:nvPr userDrawn="1"/>
        </p:nvSpPr>
        <p:spPr bwMode="gray">
          <a:xfrm>
            <a:off x="0" y="-7783"/>
            <a:ext cx="12103070" cy="6568608"/>
          </a:xfrm>
          <a:prstGeom prst="rect">
            <a:avLst/>
          </a:prstGeom>
          <a:gradFill flip="none" rotWithShape="1">
            <a:gsLst>
              <a:gs pos="0">
                <a:srgbClr val="000000">
                  <a:alpha val="70000"/>
                </a:srgbClr>
              </a:gs>
              <a:gs pos="40000">
                <a:srgbClr val="000000">
                  <a:alpha val="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p:cNvSpPr/>
          <p:nvPr userDrawn="1"/>
        </p:nvSpPr>
        <p:spPr bwMode="gray">
          <a:xfrm>
            <a:off x="269169" y="2084172"/>
            <a:ext cx="5899926" cy="3586208"/>
          </a:xfrm>
          <a:prstGeom prst="rect">
            <a:avLst/>
          </a:prstGeom>
          <a:solidFill>
            <a:schemeClr val="bg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67613" y="2084171"/>
            <a:ext cx="5901482" cy="206206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69169" y="4146242"/>
            <a:ext cx="5899926" cy="1524136"/>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1"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3794737668"/>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0-50 Right Photo Layout">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spTree>
    <p:extLst>
      <p:ext uri="{BB962C8B-B14F-4D97-AF65-F5344CB8AC3E}">
        <p14:creationId xmlns:p14="http://schemas.microsoft.com/office/powerpoint/2010/main" val="172890247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380902" y="280419"/>
            <a:ext cx="11149014" cy="771152"/>
          </a:xfrm>
        </p:spPr>
        <p:txBody>
          <a:bodyPr/>
          <a:lstStyle>
            <a:lvl1pPr>
              <a:defRPr>
                <a:solidFill>
                  <a:srgbClr val="FFFFFF"/>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77855" y="1402082"/>
            <a:ext cx="11149014" cy="2184808"/>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1068803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48pt Title/26pt Bulle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170" y="259792"/>
            <a:ext cx="8961913" cy="1075884"/>
          </a:xfrm>
        </p:spPr>
        <p:txBody>
          <a:bodyPr lIns="146304" tIns="91440" rIns="146304" bIns="91440"/>
          <a:lstStyle>
            <a:lvl1pPr>
              <a:lnSpc>
                <a:spcPts val="6175"/>
              </a:lnSpc>
              <a:defRPr sz="4704" baseline="0">
                <a:solidFill>
                  <a:srgbClr val="505050"/>
                </a:solidFill>
              </a:defRPr>
            </a:lvl1pPr>
          </a:lstStyle>
          <a:p>
            <a:r>
              <a:rPr lang="en-US" dirty="0" err="1" smtClean="0"/>
              <a:t>Lorem</a:t>
            </a:r>
            <a:r>
              <a:rPr lang="en-US" dirty="0" smtClean="0"/>
              <a:t> </a:t>
            </a:r>
            <a:r>
              <a:rPr lang="en-US" dirty="0" err="1" smtClean="0"/>
              <a:t>ipsum</a:t>
            </a:r>
            <a:r>
              <a:rPr lang="en-US" dirty="0" smtClean="0"/>
              <a:t> dolor sit.</a:t>
            </a:r>
            <a:endParaRPr lang="en-US" dirty="0"/>
          </a:p>
        </p:txBody>
      </p:sp>
      <p:sp>
        <p:nvSpPr>
          <p:cNvPr id="8" name="Text Placeholder 7"/>
          <p:cNvSpPr>
            <a:spLocks noGrp="1"/>
          </p:cNvSpPr>
          <p:nvPr>
            <p:ph type="body" sz="quarter" idx="13" hasCustomPrompt="1"/>
          </p:nvPr>
        </p:nvSpPr>
        <p:spPr>
          <a:xfrm>
            <a:off x="269169" y="2084173"/>
            <a:ext cx="8961914" cy="2700611"/>
          </a:xfrm>
        </p:spPr>
        <p:txBody>
          <a:bodyPr/>
          <a:lstStyle>
            <a:lvl1pPr marL="228719" indent="-228719">
              <a:spcBef>
                <a:spcPts val="1176"/>
              </a:spcBef>
              <a:defRPr sz="2548">
                <a:latin typeface="+mn-lt"/>
              </a:defRPr>
            </a:lvl1pPr>
            <a:lvl2pPr marL="676821" indent="-228719">
              <a:spcBef>
                <a:spcPts val="1176"/>
              </a:spcBef>
              <a:buSzPct val="100000"/>
              <a:buFont typeface="Segoe UI" pitchFamily="34" charset="0"/>
              <a:buChar char="‐"/>
              <a:defRPr/>
            </a:lvl2pPr>
            <a:lvl3pPr marL="1124923" indent="-228719">
              <a:spcBef>
                <a:spcPts val="1176"/>
              </a:spcBef>
              <a:buFont typeface="Wingdings" pitchFamily="2" charset="2"/>
              <a:buChar char="§"/>
              <a:defRPr/>
            </a:lvl3pPr>
            <a:lvl4pPr marL="1568356" indent="-336076">
              <a:spcBef>
                <a:spcPts val="1176"/>
              </a:spcBef>
              <a:buFont typeface="+mj-lt"/>
              <a:buAutoNum type="arabicPeriod"/>
              <a:defRPr/>
            </a:lvl4pPr>
            <a:lvl5pPr marL="1907544" indent="-336076">
              <a:spcBef>
                <a:spcPts val="1176"/>
              </a:spcBef>
              <a:buFont typeface="+mj-lt"/>
              <a:buAutoNum type="alphaLcParenR"/>
              <a:defRPr/>
            </a:lvl5pPr>
          </a:lstStyle>
          <a:p>
            <a:pPr lvl="0"/>
            <a:r>
              <a:rPr lang="en-US" smtClean="0"/>
              <a:t>Lorem ipsum dolor sit amet, consectetur adipiscing </a:t>
            </a:r>
            <a:br>
              <a:rPr lang="en-US" smtClean="0"/>
            </a:br>
            <a:r>
              <a:rPr lang="en-US" smtClean="0"/>
              <a:t>elit. Nunc et sagittis ligula</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8586791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Demo">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2187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Demo</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demo Title</a:t>
            </a:r>
            <a:endParaRPr lang="en-US" dirty="0"/>
          </a:p>
        </p:txBody>
      </p:sp>
      <p:sp>
        <p:nvSpPr>
          <p:cNvPr id="7" name="Rectangle 6"/>
          <p:cNvSpPr/>
          <p:nvPr userDrawn="1">
            <p:custDataLst>
              <p:tags r:id="rId3"/>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7577420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Walkin">
    <p:bg bwMode="gray">
      <p:bgPr>
        <a:solidFill>
          <a:srgbClr val="00000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80"/>
            <a:ext cx="12188825" cy="6856620"/>
          </a:xfrm>
          <a:prstGeom prst="rect">
            <a:avLst/>
          </a:prstGeom>
        </p:spPr>
      </p:pic>
      <p:pic>
        <p:nvPicPr>
          <p:cNvPr id="4"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62148" y="474236"/>
            <a:ext cx="1775047" cy="380393"/>
          </a:xfrm>
          <a:prstGeom prst="rect">
            <a:avLst/>
          </a:prstGeom>
        </p:spPr>
      </p:pic>
    </p:spTree>
    <p:extLst>
      <p:ext uri="{BB962C8B-B14F-4D97-AF65-F5344CB8AC3E}">
        <p14:creationId xmlns:p14="http://schemas.microsoft.com/office/powerpoint/2010/main" val="126816168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288">
          <p15:clr>
            <a:srgbClr val="C35EA4"/>
          </p15:clr>
        </p15:guide>
        <p15:guide id="2" pos="7546">
          <p15:clr>
            <a:srgbClr val="C35EA4"/>
          </p15:clr>
        </p15:guide>
        <p15:guide id="3" orient="horz" pos="302">
          <p15:clr>
            <a:srgbClr val="C35EA4"/>
          </p15:clr>
        </p15:guide>
        <p15:guide id="4" orient="horz" pos="4104">
          <p15:clr>
            <a:srgbClr val="C35EA4"/>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Slide Photo Layout">
    <p:bg bwMode="gray">
      <p:bgPr>
        <a:solidFill>
          <a:srgbClr val="00205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5937" r="3431" b="2608"/>
          <a:stretch/>
        </p:blipFill>
        <p:spPr>
          <a:xfrm>
            <a:off x="1" y="-7783"/>
            <a:ext cx="12218386" cy="6873565"/>
          </a:xfrm>
          <a:prstGeom prst="rect">
            <a:avLst/>
          </a:prstGeom>
        </p:spPr>
      </p:pic>
      <p:sp>
        <p:nvSpPr>
          <p:cNvPr id="19" name="Dark gradation top"/>
          <p:cNvSpPr/>
          <p:nvPr userDrawn="1"/>
        </p:nvSpPr>
        <p:spPr bwMode="gray">
          <a:xfrm>
            <a:off x="0" y="-7783"/>
            <a:ext cx="12103070" cy="6568608"/>
          </a:xfrm>
          <a:prstGeom prst="rect">
            <a:avLst/>
          </a:prstGeom>
          <a:gradFill flip="none" rotWithShape="1">
            <a:gsLst>
              <a:gs pos="0">
                <a:srgbClr val="000000">
                  <a:alpha val="70000"/>
                </a:srgbClr>
              </a:gs>
              <a:gs pos="40000">
                <a:srgbClr val="000000">
                  <a:alpha val="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p:cNvSpPr/>
          <p:nvPr userDrawn="1"/>
        </p:nvSpPr>
        <p:spPr bwMode="gray">
          <a:xfrm>
            <a:off x="269169" y="2084172"/>
            <a:ext cx="5899926" cy="3586208"/>
          </a:xfrm>
          <a:prstGeom prst="rect">
            <a:avLst/>
          </a:prstGeom>
          <a:solidFill>
            <a:schemeClr val="bg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67613" y="2084171"/>
            <a:ext cx="5901482" cy="206206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69169" y="4146242"/>
            <a:ext cx="5899926" cy="1524136"/>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1"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2794543764"/>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Slide 1">
    <p:bg bwMode="auto">
      <p:bgPr>
        <a:solidFill>
          <a:schemeClr val="bg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1034" y="3877271"/>
            <a:ext cx="6271784" cy="1794661"/>
          </a:xfrm>
          <a:noFill/>
        </p:spPr>
        <p:txBody>
          <a:bodyPr lIns="146304" tIns="109728" rIns="146304" bIns="109728">
            <a:noAutofit/>
          </a:bodyPr>
          <a:lstStyle>
            <a:lvl1pPr marL="0" indent="0">
              <a:spcBef>
                <a:spcPts val="0"/>
              </a:spcBef>
              <a:buNone/>
              <a:defRPr sz="3528" spc="0" baseline="0">
                <a:gradFill>
                  <a:gsLst>
                    <a:gs pos="0">
                      <a:schemeClr val="tx1"/>
                    </a:gs>
                    <a:gs pos="10000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69233" y="2075840"/>
            <a:ext cx="8065659" cy="1801436"/>
          </a:xfrm>
          <a:noFill/>
        </p:spPr>
        <p:txBody>
          <a:bodyPr lIns="146304" tIns="91440" rIns="146304" bIns="91440" anchor="t" anchorCtr="0"/>
          <a:lstStyle>
            <a:lvl1pPr>
              <a:defRPr sz="5881" spc="-98" baseline="0">
                <a:gradFill>
                  <a:gsLst>
                    <a:gs pos="3333">
                      <a:schemeClr val="tx1"/>
                    </a:gs>
                    <a:gs pos="39000">
                      <a:schemeClr val="tx1"/>
                    </a:gs>
                  </a:gsLst>
                  <a:lin ang="5400000" scaled="0"/>
                </a:gradFill>
              </a:defRPr>
            </a:lvl1pPr>
          </a:lstStyle>
          <a:p>
            <a:r>
              <a:rPr lang="en-US" dirty="0" smtClean="0"/>
              <a:t>Presentation title</a:t>
            </a:r>
            <a:endParaRPr lang="en-US" dirty="0"/>
          </a:p>
        </p:txBody>
      </p:sp>
      <p:pic>
        <p:nvPicPr>
          <p:cNvPr id="8"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889858217"/>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4406">
          <p15:clr>
            <a:srgbClr val="C35EA4"/>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3" name="Rectangle 2"/>
          <p:cNvSpPr/>
          <p:nvPr userDrawn="1"/>
        </p:nvSpPr>
        <p:spPr bwMode="auto">
          <a:xfrm>
            <a:off x="269169" y="2084172"/>
            <a:ext cx="8065722" cy="3586208"/>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69232" y="2084187"/>
            <a:ext cx="8065660" cy="1793090"/>
          </a:xfrm>
          <a:noFill/>
        </p:spPr>
        <p:txBody>
          <a:bodyPr lIns="146304" tIns="91440" rIns="146304" bIns="91440" anchor="t" anchorCtr="0"/>
          <a:lstStyle>
            <a:lvl1pPr>
              <a:defRPr sz="5881" spc="-98"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5" name="Text Placeholder 4"/>
          <p:cNvSpPr>
            <a:spLocks noGrp="1"/>
          </p:cNvSpPr>
          <p:nvPr>
            <p:ph type="body" sz="quarter" idx="12" hasCustomPrompt="1"/>
          </p:nvPr>
        </p:nvSpPr>
        <p:spPr>
          <a:xfrm>
            <a:off x="269231" y="3878574"/>
            <a:ext cx="8065661" cy="1792326"/>
          </a:xfrm>
          <a:noFill/>
        </p:spPr>
        <p:txBody>
          <a:bodyPr lIns="146304" tIns="109728" rIns="146304" bIns="109728">
            <a:noAutofit/>
          </a:bodyPr>
          <a:lstStyle>
            <a:lvl1pPr marL="0" indent="0">
              <a:spcBef>
                <a:spcPts val="0"/>
              </a:spcBef>
              <a:buNone/>
              <a:defRPr sz="3528" spc="0" baseline="0">
                <a:gradFill>
                  <a:gsLst>
                    <a:gs pos="2917">
                      <a:srgbClr val="FFFFFF"/>
                    </a:gs>
                    <a:gs pos="30000">
                      <a:srgbClr val="FFFFFF"/>
                    </a:gs>
                  </a:gsLst>
                  <a:lin ang="5400000" scaled="0"/>
                </a:gradFill>
                <a:latin typeface="+mj-lt"/>
              </a:defRPr>
            </a:lvl1pPr>
          </a:lstStyle>
          <a:p>
            <a:pPr lvl="0"/>
            <a:r>
              <a:rPr lang="en-US" dirty="0" smtClean="0"/>
              <a:t>Speaker Name</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bwMode="invGray">
          <a:xfrm>
            <a:off x="449206" y="6061766"/>
            <a:ext cx="1522007" cy="326167"/>
          </a:xfrm>
          <a:prstGeom prst="rect">
            <a:avLst/>
          </a:prstGeom>
        </p:spPr>
      </p:pic>
    </p:spTree>
    <p:extLst>
      <p:ext uri="{BB962C8B-B14F-4D97-AF65-F5344CB8AC3E}">
        <p14:creationId xmlns:p14="http://schemas.microsoft.com/office/powerpoint/2010/main" val="3326568602"/>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Demo slide">
    <p:bg bwMode="auto">
      <p:bgPr>
        <a:solidFill>
          <a:schemeClr val="bg2"/>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a:xfrm>
            <a:off x="269169" y="3877277"/>
            <a:ext cx="8065712" cy="1793881"/>
          </a:xfrm>
          <a:noFill/>
        </p:spPr>
        <p:txBody>
          <a:bodyPr lIns="182880" tIns="146304" rIns="182880" bIns="146304">
            <a:noAutofit/>
          </a:bodyPr>
          <a:lstStyle>
            <a:lvl1pPr marL="0" indent="0">
              <a:spcBef>
                <a:spcPts val="0"/>
              </a:spcBef>
              <a:buNone/>
              <a:defRPr sz="3528" spc="0" baseline="0">
                <a:gradFill>
                  <a:gsLst>
                    <a:gs pos="0">
                      <a:srgbClr val="FFFFFF"/>
                    </a:gs>
                    <a:gs pos="100000">
                      <a:srgbClr val="FFFFFF"/>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2104649596"/>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bg2"/>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588091433"/>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1">
    <p:bg bwMode="auto">
      <p:bgPr>
        <a:solidFill>
          <a:schemeClr val="bg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1034" y="3877271"/>
            <a:ext cx="6271784" cy="1794661"/>
          </a:xfrm>
          <a:noFill/>
        </p:spPr>
        <p:txBody>
          <a:bodyPr lIns="146304" tIns="109728" rIns="146304" bIns="109728">
            <a:noAutofit/>
          </a:bodyPr>
          <a:lstStyle>
            <a:lvl1pPr marL="0" indent="0">
              <a:spcBef>
                <a:spcPts val="0"/>
              </a:spcBef>
              <a:buNone/>
              <a:defRPr sz="3528" spc="0" baseline="0">
                <a:gradFill>
                  <a:gsLst>
                    <a:gs pos="0">
                      <a:schemeClr val="tx1"/>
                    </a:gs>
                    <a:gs pos="10000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69233" y="2075840"/>
            <a:ext cx="8065659" cy="1801436"/>
          </a:xfrm>
          <a:noFill/>
        </p:spPr>
        <p:txBody>
          <a:bodyPr lIns="146304" tIns="91440" rIns="146304" bIns="91440" anchor="t" anchorCtr="0"/>
          <a:lstStyle>
            <a:lvl1pPr>
              <a:defRPr sz="5881" spc="-98" baseline="0">
                <a:gradFill>
                  <a:gsLst>
                    <a:gs pos="3333">
                      <a:schemeClr val="tx1"/>
                    </a:gs>
                    <a:gs pos="39000">
                      <a:schemeClr val="tx1"/>
                    </a:gs>
                  </a:gsLst>
                  <a:lin ang="5400000" scaled="0"/>
                </a:gradFill>
              </a:defRPr>
            </a:lvl1pPr>
          </a:lstStyle>
          <a:p>
            <a:r>
              <a:rPr lang="en-US" dirty="0" smtClean="0"/>
              <a:t>Presentation title</a:t>
            </a:r>
            <a:endParaRPr lang="en-US" dirty="0"/>
          </a:p>
        </p:txBody>
      </p:sp>
      <p:pic>
        <p:nvPicPr>
          <p:cNvPr id="8"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201442624"/>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4406">
          <p15:clr>
            <a:srgbClr val="C35EA4"/>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33728328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3909894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4828">
                      <a:srgbClr val="FFFFFF"/>
                    </a:gs>
                    <a:gs pos="59000">
                      <a:srgbClr val="FFFFFF"/>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289324825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3448">
                      <a:schemeClr val="tx1"/>
                    </a:gs>
                    <a:gs pos="53000">
                      <a:schemeClr val="tx1"/>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338761123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amp;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0312575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gradFill>
                  <a:gsLst>
                    <a:gs pos="2920">
                      <a:schemeClr val="tx1"/>
                    </a:gs>
                    <a:gs pos="100000">
                      <a:schemeClr val="tx1"/>
                    </a:gs>
                  </a:gsLst>
                  <a:lin ang="5400000" scaled="0"/>
                </a:gradFill>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7951328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330345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and 2-color bulleted">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1pPr>
              <a:buClr>
                <a:schemeClr val="tx2"/>
              </a:buClr>
              <a:defRPr>
                <a:gradFill>
                  <a:gsLst>
                    <a:gs pos="0">
                      <a:schemeClr val="tx1"/>
                    </a:gs>
                    <a:gs pos="100000">
                      <a:schemeClr val="tx1"/>
                    </a:gs>
                  </a:gsLst>
                  <a:lin ang="5400000" scaled="0"/>
                </a:gradFill>
              </a:defRPr>
            </a:lvl1pPr>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175355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wo Column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1892204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wo Column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1861856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3" name="Rectangle 2"/>
          <p:cNvSpPr/>
          <p:nvPr userDrawn="1"/>
        </p:nvSpPr>
        <p:spPr bwMode="auto">
          <a:xfrm>
            <a:off x="269169" y="2084172"/>
            <a:ext cx="8065722" cy="3586208"/>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69232" y="2084187"/>
            <a:ext cx="8065660" cy="1793090"/>
          </a:xfrm>
          <a:noFill/>
        </p:spPr>
        <p:txBody>
          <a:bodyPr lIns="146304" tIns="91440" rIns="146304" bIns="91440" anchor="t" anchorCtr="0"/>
          <a:lstStyle>
            <a:lvl1pPr>
              <a:defRPr sz="5881" spc="-98"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5" name="Text Placeholder 4"/>
          <p:cNvSpPr>
            <a:spLocks noGrp="1"/>
          </p:cNvSpPr>
          <p:nvPr>
            <p:ph type="body" sz="quarter" idx="12" hasCustomPrompt="1"/>
          </p:nvPr>
        </p:nvSpPr>
        <p:spPr>
          <a:xfrm>
            <a:off x="269231" y="3878574"/>
            <a:ext cx="8065661" cy="1792326"/>
          </a:xfrm>
          <a:noFill/>
        </p:spPr>
        <p:txBody>
          <a:bodyPr lIns="146304" tIns="109728" rIns="146304" bIns="109728">
            <a:noAutofit/>
          </a:bodyPr>
          <a:lstStyle>
            <a:lvl1pPr marL="0" indent="0">
              <a:spcBef>
                <a:spcPts val="0"/>
              </a:spcBef>
              <a:buNone/>
              <a:defRPr sz="3528" spc="0" baseline="0">
                <a:gradFill>
                  <a:gsLst>
                    <a:gs pos="2917">
                      <a:srgbClr val="FFFFFF"/>
                    </a:gs>
                    <a:gs pos="30000">
                      <a:srgbClr val="FFFFFF"/>
                    </a:gs>
                  </a:gsLst>
                  <a:lin ang="5400000" scaled="0"/>
                </a:gradFill>
                <a:latin typeface="+mj-lt"/>
              </a:defRPr>
            </a:lvl1pPr>
          </a:lstStyle>
          <a:p>
            <a:pPr lvl="0"/>
            <a:r>
              <a:rPr lang="en-US" dirty="0" smtClean="0"/>
              <a:t>Speaker Name</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bwMode="invGray">
          <a:xfrm>
            <a:off x="449206" y="6061766"/>
            <a:ext cx="1522007" cy="326167"/>
          </a:xfrm>
          <a:prstGeom prst="rect">
            <a:avLst/>
          </a:prstGeom>
        </p:spPr>
      </p:pic>
    </p:spTree>
    <p:extLst>
      <p:ext uri="{BB962C8B-B14F-4D97-AF65-F5344CB8AC3E}">
        <p14:creationId xmlns:p14="http://schemas.microsoft.com/office/powerpoint/2010/main" val="2651360238"/>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709562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wo Column 2-color Bullet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2615124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2854801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Big Idea Layout">
    <p:spTree>
      <p:nvGrpSpPr>
        <p:cNvPr id="1" name=""/>
        <p:cNvGrpSpPr/>
        <p:nvPr/>
      </p:nvGrpSpPr>
      <p:grpSpPr>
        <a:xfrm>
          <a:off x="0" y="0"/>
          <a:ext cx="0" cy="0"/>
          <a:chOff x="0" y="0"/>
          <a:chExt cx="0" cy="0"/>
        </a:xfrm>
      </p:grpSpPr>
      <p:sp>
        <p:nvSpPr>
          <p:cNvPr id="2" name="Title 1"/>
          <p:cNvSpPr>
            <a:spLocks noGrp="1"/>
          </p:cNvSpPr>
          <p:nvPr>
            <p:ph type="title"/>
          </p:nvPr>
        </p:nvSpPr>
        <p:spPr>
          <a:xfrm>
            <a:off x="276949" y="1187621"/>
            <a:ext cx="11652805" cy="899665"/>
          </a:xfrm>
        </p:spPr>
        <p:txBody>
          <a:bodyPr/>
          <a:lstStyle>
            <a:lvl1pPr>
              <a:defRPr sz="7057" baseline="0"/>
            </a:lvl1pPr>
          </a:lstStyle>
          <a:p>
            <a:r>
              <a:rPr lang="en-US" smtClean="0"/>
              <a:t>Click to edit Master title style</a:t>
            </a:r>
            <a:endParaRPr lang="en-US" dirty="0"/>
          </a:p>
        </p:txBody>
      </p:sp>
    </p:spTree>
    <p:extLst>
      <p:ext uri="{BB962C8B-B14F-4D97-AF65-F5344CB8AC3E}">
        <p14:creationId xmlns:p14="http://schemas.microsoft.com/office/powerpoint/2010/main" val="34804195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Fact Layout">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20518091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Fact Layout_Accent Color 1">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356284464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1178349"/>
            <a:ext cx="9858104" cy="899665"/>
          </a:xfrm>
        </p:spPr>
        <p:txBody>
          <a:bodyPr/>
          <a:lstStyle>
            <a:lvl1pPr marL="228719" indent="-228719">
              <a:defRPr sz="5881" baseline="0"/>
            </a:lvl1pPr>
          </a:lstStyle>
          <a:p>
            <a:r>
              <a:rPr lang="en-US" dirty="0" smtClean="0"/>
              <a:t>“Sample quote goes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5025984"/>
            <a:ext cx="5377148" cy="1050156"/>
          </a:xfrm>
        </p:spPr>
        <p:txBody>
          <a:bodyPr/>
          <a:lstStyle>
            <a:lvl1pPr marL="0" indent="0">
              <a:spcBef>
                <a:spcPts val="0"/>
              </a:spcBef>
              <a:buNone/>
              <a:defRPr sz="3136" baseline="0">
                <a:latin typeface="+mj-lt"/>
              </a:defRPr>
            </a:lvl1pPr>
          </a:lstStyle>
          <a:p>
            <a:pPr lvl="0"/>
            <a:r>
              <a:rPr lang="en-US" dirty="0" smtClean="0"/>
              <a:t>Author Name</a:t>
            </a:r>
          </a:p>
          <a:p>
            <a:pPr lvl="0"/>
            <a:r>
              <a:rPr lang="en-US" dirty="0" smtClean="0"/>
              <a:t>Title</a:t>
            </a:r>
          </a:p>
        </p:txBody>
      </p:sp>
    </p:spTree>
    <p:extLst>
      <p:ext uri="{BB962C8B-B14F-4D97-AF65-F5344CB8AC3E}">
        <p14:creationId xmlns:p14="http://schemas.microsoft.com/office/powerpoint/2010/main" val="126937023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Quote Layout_Accent Color 2">
    <p:bg>
      <p:bgPr>
        <a:solidFill>
          <a:schemeClr val="bg2"/>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2084173"/>
            <a:ext cx="9858104" cy="899665"/>
          </a:xfrm>
        </p:spPr>
        <p:txBody>
          <a:bodyPr/>
          <a:lstStyle>
            <a:lvl1pPr marL="276952" indent="-276952">
              <a:tabLst>
                <a:tab pos="276952" algn="l"/>
              </a:tabLst>
              <a:defRPr sz="5881" baseline="0"/>
            </a:lvl1pPr>
          </a:lstStyle>
          <a:p>
            <a:r>
              <a:rPr lang="en-US" dirty="0" smtClean="0"/>
              <a:t>“	Add a quote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4773813"/>
            <a:ext cx="5377148" cy="1050156"/>
          </a:xfrm>
        </p:spPr>
        <p:txBody>
          <a:bodyPr/>
          <a:lstStyle>
            <a:lvl1pPr marL="0" indent="0">
              <a:spcBef>
                <a:spcPts val="0"/>
              </a:spcBef>
              <a:buNone/>
              <a:defRPr sz="3136" baseline="0">
                <a:latin typeface="+mj-lt"/>
              </a:defRPr>
            </a:lvl1pPr>
          </a:lstStyle>
          <a:p>
            <a:pPr lvl="0"/>
            <a:r>
              <a:rPr lang="en-US" dirty="0" smtClean="0"/>
              <a:t>Author’s Name</a:t>
            </a:r>
          </a:p>
          <a:p>
            <a:pPr lvl="0"/>
            <a:r>
              <a:rPr lang="en-US" dirty="0" smtClean="0"/>
              <a:t>Title</a:t>
            </a:r>
          </a:p>
        </p:txBody>
      </p:sp>
    </p:spTree>
    <p:extLst>
      <p:ext uri="{BB962C8B-B14F-4D97-AF65-F5344CB8AC3E}">
        <p14:creationId xmlns:p14="http://schemas.microsoft.com/office/powerpoint/2010/main" val="345697645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Big Idea &amp; 3 Points">
    <p:bg>
      <p:bgPr>
        <a:solidFill>
          <a:schemeClr val="bg2"/>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76949" y="2383023"/>
            <a:ext cx="11650488" cy="914360"/>
          </a:xfrm>
        </p:spPr>
        <p:txBody>
          <a:bodyPr/>
          <a:lstStyle>
            <a:lvl1pPr marL="0" indent="0">
              <a:buNone/>
              <a:defRPr sz="5293">
                <a:gradFill>
                  <a:gsLst>
                    <a:gs pos="3333">
                      <a:schemeClr val="tx1"/>
                    </a:gs>
                    <a:gs pos="39000">
                      <a:schemeClr val="tx1"/>
                    </a:gs>
                  </a:gsLst>
                  <a:lin ang="5400000" scaled="0"/>
                </a:gradFill>
              </a:defRPr>
            </a:lvl1pPr>
            <a:lvl2pPr marL="0" indent="0">
              <a:buFontTx/>
              <a:buNone/>
              <a:defRPr sz="1960"/>
            </a:lvl2pPr>
            <a:lvl3pPr marL="224051" indent="0">
              <a:buNone/>
              <a:defRPr/>
            </a:lvl3pPr>
            <a:lvl4pPr marL="448102" indent="0">
              <a:buNone/>
              <a:defRPr/>
            </a:lvl4pPr>
            <a:lvl5pPr marL="672153" indent="0">
              <a:buNone/>
              <a:defRPr/>
            </a:lvl5pPr>
          </a:lstStyle>
          <a:p>
            <a:pPr lvl="0"/>
            <a:r>
              <a:rPr lang="en-US" smtClean="0"/>
              <a:t>Click to edit Master text styles</a:t>
            </a:r>
          </a:p>
        </p:txBody>
      </p:sp>
      <p:sp>
        <p:nvSpPr>
          <p:cNvPr id="4" name="Title 1"/>
          <p:cNvSpPr>
            <a:spLocks noGrp="1"/>
          </p:cNvSpPr>
          <p:nvPr>
            <p:ph type="title"/>
          </p:nvPr>
        </p:nvSpPr>
        <p:spPr>
          <a:xfrm>
            <a:off x="276949" y="1187621"/>
            <a:ext cx="11652805" cy="899665"/>
          </a:xfrm>
        </p:spPr>
        <p:txBody>
          <a:bodyPr/>
          <a:lstStyle>
            <a:lvl1pPr>
              <a:defRPr sz="7057" baseline="0">
                <a:gradFill>
                  <a:gsLst>
                    <a:gs pos="1250">
                      <a:schemeClr val="tx1"/>
                    </a:gs>
                    <a:gs pos="10000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39190291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50-50 Right Photo Layout_02">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pic>
        <p:nvPicPr>
          <p:cNvPr id="9" name="Picture Placeholder 4"/>
          <p:cNvPicPr>
            <a:picLocks noChangeAspect="1"/>
          </p:cNvPicPr>
          <p:nvPr userDrawn="1"/>
        </p:nvPicPr>
        <p:blipFill rotWithShape="1">
          <a:blip r:embed="rId4">
            <a:extLst>
              <a:ext uri="{28A0092B-C50C-407E-A947-70E740481C1C}">
                <a14:useLocalDpi xmlns:a14="http://schemas.microsoft.com/office/drawing/2010/main" val="0"/>
              </a:ext>
            </a:extLst>
          </a:blip>
          <a:srcRect l="-503" t="26090" r="67" b="-1"/>
          <a:stretch/>
        </p:blipFill>
        <p:spPr>
          <a:xfrm>
            <a:off x="6145398" y="-7783"/>
            <a:ext cx="6072988" cy="6873565"/>
          </a:xfrm>
          <a:prstGeom prst="rect">
            <a:avLst/>
          </a:prstGeom>
        </p:spPr>
      </p:pic>
    </p:spTree>
    <p:extLst>
      <p:ext uri="{BB962C8B-B14F-4D97-AF65-F5344CB8AC3E}">
        <p14:creationId xmlns:p14="http://schemas.microsoft.com/office/powerpoint/2010/main" val="313286427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emo slide">
    <p:bg bwMode="auto">
      <p:bgPr>
        <a:solidFill>
          <a:schemeClr val="bg2"/>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a:xfrm>
            <a:off x="269169" y="3877277"/>
            <a:ext cx="8065712" cy="1793881"/>
          </a:xfrm>
          <a:noFill/>
        </p:spPr>
        <p:txBody>
          <a:bodyPr lIns="182880" tIns="146304" rIns="182880" bIns="146304">
            <a:noAutofit/>
          </a:bodyPr>
          <a:lstStyle>
            <a:lvl1pPr marL="0" indent="0">
              <a:spcBef>
                <a:spcPts val="0"/>
              </a:spcBef>
              <a:buNone/>
              <a:defRPr sz="3528" spc="0" baseline="0">
                <a:gradFill>
                  <a:gsLst>
                    <a:gs pos="0">
                      <a:srgbClr val="FFFFFF"/>
                    </a:gs>
                    <a:gs pos="100000">
                      <a:srgbClr val="FFFFFF"/>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1089160320"/>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_50-50 Right Photo Layout_03">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1536" t="114" r="36245" b="-114"/>
          <a:stretch/>
        </p:blipFill>
        <p:spPr>
          <a:xfrm>
            <a:off x="6169094" y="1"/>
            <a:ext cx="6049293" cy="6857999"/>
          </a:xfrm>
          <a:prstGeom prst="rect">
            <a:avLst/>
          </a:prstGeom>
        </p:spPr>
      </p:pic>
    </p:spTree>
    <p:extLst>
      <p:ext uri="{BB962C8B-B14F-4D97-AF65-F5344CB8AC3E}">
        <p14:creationId xmlns:p14="http://schemas.microsoft.com/office/powerpoint/2010/main" val="41409545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37260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95842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016044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75771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238876"/>
            <a:ext cx="12188826" cy="619125"/>
          </a:xfrm>
          <a:prstGeom prst="rect">
            <a:avLst/>
          </a:prstGeom>
          <a:solidFill>
            <a:srgbClr val="FFFC9E"/>
          </a:solidFill>
        </p:spPr>
        <p:txBody>
          <a:bodyPr wrap="square" lIns="155457" tIns="77729" rIns="155457" bIns="77729" anchor="b" anchorCtr="0">
            <a:noAutofit/>
          </a:bodyPr>
          <a:lstStyle>
            <a:lvl1pPr algn="r">
              <a:buFont typeface="Arial" pitchFamily="34" charset="0"/>
              <a:buNone/>
              <a:defRPr sz="3626"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4989324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Black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mj-lt"/>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9866974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50-50 Right Photo Layout">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spTree>
    <p:extLst>
      <p:ext uri="{BB962C8B-B14F-4D97-AF65-F5344CB8AC3E}">
        <p14:creationId xmlns:p14="http://schemas.microsoft.com/office/powerpoint/2010/main" val="92384095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380902" y="280419"/>
            <a:ext cx="11149014" cy="771152"/>
          </a:xfrm>
        </p:spPr>
        <p:txBody>
          <a:bodyPr/>
          <a:lstStyle>
            <a:lvl1pPr>
              <a:defRPr>
                <a:solidFill>
                  <a:srgbClr val="FFFFFF"/>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77855" y="1402082"/>
            <a:ext cx="11149014" cy="2184808"/>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2337944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48pt Title/26pt Bulle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170" y="259792"/>
            <a:ext cx="8961913" cy="1075884"/>
          </a:xfrm>
        </p:spPr>
        <p:txBody>
          <a:bodyPr lIns="146304" tIns="91440" rIns="146304" bIns="91440"/>
          <a:lstStyle>
            <a:lvl1pPr>
              <a:lnSpc>
                <a:spcPts val="6175"/>
              </a:lnSpc>
              <a:defRPr sz="4704" baseline="0">
                <a:solidFill>
                  <a:srgbClr val="505050"/>
                </a:solidFill>
              </a:defRPr>
            </a:lvl1pPr>
          </a:lstStyle>
          <a:p>
            <a:r>
              <a:rPr lang="en-US" dirty="0" err="1" smtClean="0"/>
              <a:t>Lorem</a:t>
            </a:r>
            <a:r>
              <a:rPr lang="en-US" dirty="0" smtClean="0"/>
              <a:t> </a:t>
            </a:r>
            <a:r>
              <a:rPr lang="en-US" dirty="0" err="1" smtClean="0"/>
              <a:t>ipsum</a:t>
            </a:r>
            <a:r>
              <a:rPr lang="en-US" dirty="0" smtClean="0"/>
              <a:t> dolor sit.</a:t>
            </a:r>
            <a:endParaRPr lang="en-US" dirty="0"/>
          </a:p>
        </p:txBody>
      </p:sp>
      <p:sp>
        <p:nvSpPr>
          <p:cNvPr id="8" name="Text Placeholder 7"/>
          <p:cNvSpPr>
            <a:spLocks noGrp="1"/>
          </p:cNvSpPr>
          <p:nvPr>
            <p:ph type="body" sz="quarter" idx="13" hasCustomPrompt="1"/>
          </p:nvPr>
        </p:nvSpPr>
        <p:spPr>
          <a:xfrm>
            <a:off x="269169" y="2084173"/>
            <a:ext cx="8961914" cy="2700611"/>
          </a:xfrm>
        </p:spPr>
        <p:txBody>
          <a:bodyPr/>
          <a:lstStyle>
            <a:lvl1pPr marL="228719" indent="-228719">
              <a:spcBef>
                <a:spcPts val="1176"/>
              </a:spcBef>
              <a:defRPr sz="2548">
                <a:latin typeface="+mn-lt"/>
              </a:defRPr>
            </a:lvl1pPr>
            <a:lvl2pPr marL="676821" indent="-228719">
              <a:spcBef>
                <a:spcPts val="1176"/>
              </a:spcBef>
              <a:buSzPct val="100000"/>
              <a:buFont typeface="Segoe UI" pitchFamily="34" charset="0"/>
              <a:buChar char="‐"/>
              <a:defRPr/>
            </a:lvl2pPr>
            <a:lvl3pPr marL="1124923" indent="-228719">
              <a:spcBef>
                <a:spcPts val="1176"/>
              </a:spcBef>
              <a:buFont typeface="Wingdings" pitchFamily="2" charset="2"/>
              <a:buChar char="§"/>
              <a:defRPr/>
            </a:lvl3pPr>
            <a:lvl4pPr marL="1568356" indent="-336076">
              <a:spcBef>
                <a:spcPts val="1176"/>
              </a:spcBef>
              <a:buFont typeface="+mj-lt"/>
              <a:buAutoNum type="arabicPeriod"/>
              <a:defRPr/>
            </a:lvl4pPr>
            <a:lvl5pPr marL="1907544" indent="-336076">
              <a:spcBef>
                <a:spcPts val="1176"/>
              </a:spcBef>
              <a:buFont typeface="+mj-lt"/>
              <a:buAutoNum type="alphaLcParenR"/>
              <a:defRPr/>
            </a:lvl5pPr>
          </a:lstStyle>
          <a:p>
            <a:pPr lvl="0"/>
            <a:r>
              <a:rPr lang="en-US" smtClean="0"/>
              <a:t>Lorem ipsum dolor sit amet, consectetur adipiscing </a:t>
            </a:r>
            <a:br>
              <a:rPr lang="en-US" smtClean="0"/>
            </a:br>
            <a:r>
              <a:rPr lang="en-US" smtClean="0"/>
              <a:t>elit. Nunc et sagittis ligula</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2516284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bg2"/>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932504811"/>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custDataLst>
              <p:tags r:id="rId1"/>
            </p:custDataLst>
          </p:nvPr>
        </p:nvSpPr>
        <p:spPr>
          <a:xfrm>
            <a:off x="512764" y="1768475"/>
            <a:ext cx="8364906" cy="997196"/>
          </a:xfrm>
        </p:spPr>
        <p:txBody>
          <a:bodyPr/>
          <a:lstStyle>
            <a:lvl1pPr marL="0" indent="0">
              <a:buNone/>
              <a:defRPr sz="72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Speaker Title</a:t>
            </a:r>
          </a:p>
        </p:txBody>
      </p:sp>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187" y="201876"/>
            <a:ext cx="3861786" cy="649794"/>
          </a:xfrm>
          <a:prstGeom prst="rect">
            <a:avLst/>
          </a:prstGeom>
        </p:spPr>
      </p:pic>
    </p:spTree>
    <p:extLst>
      <p:ext uri="{BB962C8B-B14F-4D97-AF65-F5344CB8AC3E}">
        <p14:creationId xmlns:p14="http://schemas.microsoft.com/office/powerpoint/2010/main" val="41006091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 and  Non-Bullete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28268078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78758850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custDataLst>
              <p:tags r:id="rId1"/>
            </p:custDataLst>
          </p:nvPr>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custDataLst>
              <p:tags r:id="rId2"/>
            </p:custDataLst>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custDataLst>
              <p:tags r:id="rId3"/>
            </p:custDataLst>
          </p:nvPr>
        </p:nvSpPr>
        <p:spPr>
          <a:xfrm>
            <a:off x="519112" y="1447799"/>
            <a:ext cx="11149013" cy="1973561"/>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custDataLst>
              <p:tags r:id="rId4"/>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99871894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6" name="Rectangle 5"/>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4325395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8224614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Demo">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2187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Demo</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demo Title</a:t>
            </a:r>
            <a:endParaRPr lang="en-US" dirty="0"/>
          </a:p>
        </p:txBody>
      </p:sp>
      <p:sp>
        <p:nvSpPr>
          <p:cNvPr id="7" name="Rectangle 6"/>
          <p:cNvSpPr/>
          <p:nvPr userDrawn="1">
            <p:custDataLst>
              <p:tags r:id="rId3"/>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3356623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Vi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Video</a:t>
            </a:r>
          </a:p>
        </p:txBody>
      </p:sp>
      <p:sp>
        <p:nvSpPr>
          <p:cNvPr id="9" name="Text Placeholder 8"/>
          <p:cNvSpPr>
            <a:spLocks noGrp="1"/>
          </p:cNvSpPr>
          <p:nvPr>
            <p:ph type="body" sz="quarter" idx="11" hasCustomPrompt="1"/>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video Title</a:t>
            </a:r>
            <a:endParaRPr lang="en-US" dirty="0"/>
          </a:p>
        </p:txBody>
      </p:sp>
      <p:sp>
        <p:nvSpPr>
          <p:cNvPr id="7" name="Rectangle 6"/>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2319482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Q&amp;A</a:t>
            </a:r>
          </a:p>
        </p:txBody>
      </p:sp>
      <p:sp>
        <p:nvSpPr>
          <p:cNvPr id="7" name="Rectangle 6"/>
          <p:cNvSpPr/>
          <p:nvPr userDrawn="1">
            <p:custDataLst>
              <p:tags r:id="rId2"/>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4831639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cSld name="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512764" y="1768475"/>
            <a:ext cx="6105750" cy="1994392"/>
          </a:xfrm>
        </p:spPr>
        <p:txBody>
          <a:bodyPr/>
          <a:lstStyle>
            <a:lvl1pPr marL="0" indent="0">
              <a:buNone/>
              <a:defRPr sz="7198" i="0" spc="-100" baseline="0">
                <a:solidFill>
                  <a:srgbClr val="545454"/>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18379848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1063864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69170" y="1189180"/>
            <a:ext cx="11650488" cy="1858201"/>
          </a:xfrm>
          <a:prstGeom prst="rect">
            <a:avLst/>
          </a:prstGeom>
        </p:spPr>
        <p:txBody>
          <a:bodyPr/>
          <a:lstStyle>
            <a:lvl1pPr marL="0" indent="0">
              <a:buNone/>
              <a:defRPr>
                <a:solidFill>
                  <a:schemeClr val="accent2"/>
                </a:solidFill>
              </a:defRPr>
            </a:lvl1pPr>
            <a:lvl2pPr marL="0" indent="0">
              <a:buFontTx/>
              <a:buNone/>
              <a:defRPr sz="1959"/>
            </a:lvl2pPr>
            <a:lvl3pPr marL="223852" indent="0">
              <a:buNone/>
              <a:defRPr/>
            </a:lvl3pPr>
            <a:lvl4pPr marL="447703" indent="0">
              <a:buNone/>
              <a:defRPr/>
            </a:lvl4pPr>
            <a:lvl5pPr marL="671554" inden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4163368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6246694" y="1371600"/>
            <a:ext cx="5326981" cy="24437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6"/>
          <p:cNvSpPr>
            <a:spLocks noGrp="1"/>
          </p:cNvSpPr>
          <p:nvPr>
            <p:ph sz="quarter" idx="11"/>
          </p:nvPr>
        </p:nvSpPr>
        <p:spPr>
          <a:xfrm>
            <a:off x="609443" y="1371600"/>
            <a:ext cx="5326981" cy="24437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08453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custDataLst>
              <p:tags r:id="rId1"/>
            </p:custDataLst>
          </p:nvPr>
        </p:nvSpPr>
        <p:spPr>
          <a:xfrm>
            <a:off x="512764" y="1768475"/>
            <a:ext cx="8364906" cy="997196"/>
          </a:xfrm>
        </p:spPr>
        <p:txBody>
          <a:bodyPr/>
          <a:lstStyle>
            <a:lvl1pPr marL="0" indent="0">
              <a:buNone/>
              <a:defRPr sz="72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Speaker Title</a:t>
            </a:r>
          </a:p>
        </p:txBody>
      </p:sp>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187" y="201876"/>
            <a:ext cx="3861786" cy="649794"/>
          </a:xfrm>
          <a:prstGeom prst="rect">
            <a:avLst/>
          </a:prstGeom>
        </p:spPr>
      </p:pic>
    </p:spTree>
    <p:extLst>
      <p:ext uri="{BB962C8B-B14F-4D97-AF65-F5344CB8AC3E}">
        <p14:creationId xmlns:p14="http://schemas.microsoft.com/office/powerpoint/2010/main" val="429336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itle and  Non-Bullete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99203570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86730209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custDataLst>
              <p:tags r:id="rId1"/>
            </p:custDataLst>
          </p:nvPr>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custDataLst>
              <p:tags r:id="rId2"/>
            </p:custDataLst>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custDataLst>
              <p:tags r:id="rId3"/>
            </p:custDataLst>
          </p:nvPr>
        </p:nvSpPr>
        <p:spPr>
          <a:xfrm>
            <a:off x="519112" y="1447799"/>
            <a:ext cx="11149013" cy="1973561"/>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custDataLst>
              <p:tags r:id="rId4"/>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18370831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6" name="Rectangle 5"/>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6696272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6430203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Demo">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2187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Demo</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demo Title</a:t>
            </a:r>
            <a:endParaRPr lang="en-US" dirty="0"/>
          </a:p>
        </p:txBody>
      </p:sp>
      <p:sp>
        <p:nvSpPr>
          <p:cNvPr id="7" name="Rectangle 6"/>
          <p:cNvSpPr/>
          <p:nvPr userDrawn="1">
            <p:custDataLst>
              <p:tags r:id="rId3"/>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5962697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Vi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Video</a:t>
            </a:r>
          </a:p>
        </p:txBody>
      </p:sp>
      <p:sp>
        <p:nvSpPr>
          <p:cNvPr id="9" name="Text Placeholder 8"/>
          <p:cNvSpPr>
            <a:spLocks noGrp="1"/>
          </p:cNvSpPr>
          <p:nvPr>
            <p:ph type="body" sz="quarter" idx="11" hasCustomPrompt="1"/>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video Title</a:t>
            </a:r>
            <a:endParaRPr lang="en-US" dirty="0"/>
          </a:p>
        </p:txBody>
      </p:sp>
      <p:sp>
        <p:nvSpPr>
          <p:cNvPr id="7" name="Rectangle 6"/>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0551597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Non-Bullete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411715367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24866146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Q&amp;A</a:t>
            </a:r>
          </a:p>
        </p:txBody>
      </p:sp>
      <p:sp>
        <p:nvSpPr>
          <p:cNvPr id="7" name="Rectangle 6"/>
          <p:cNvSpPr/>
          <p:nvPr userDrawn="1">
            <p:custDataLst>
              <p:tags r:id="rId2"/>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0078439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Walkin">
    <p:bg bwMode="gray">
      <p:bgPr>
        <a:solidFill>
          <a:srgbClr val="00000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80"/>
            <a:ext cx="12188825" cy="6856620"/>
          </a:xfrm>
          <a:prstGeom prst="rect">
            <a:avLst/>
          </a:prstGeom>
        </p:spPr>
      </p:pic>
      <p:pic>
        <p:nvPicPr>
          <p:cNvPr id="4"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62148" y="474236"/>
            <a:ext cx="1775047" cy="380393"/>
          </a:xfrm>
          <a:prstGeom prst="rect">
            <a:avLst/>
          </a:prstGeom>
        </p:spPr>
      </p:pic>
    </p:spTree>
    <p:extLst>
      <p:ext uri="{BB962C8B-B14F-4D97-AF65-F5344CB8AC3E}">
        <p14:creationId xmlns:p14="http://schemas.microsoft.com/office/powerpoint/2010/main" val="265121880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288">
          <p15:clr>
            <a:srgbClr val="C35EA4"/>
          </p15:clr>
        </p15:guide>
        <p15:guide id="2" pos="7546">
          <p15:clr>
            <a:srgbClr val="C35EA4"/>
          </p15:clr>
        </p15:guide>
        <p15:guide id="3" orient="horz" pos="302">
          <p15:clr>
            <a:srgbClr val="C35EA4"/>
          </p15:clr>
        </p15:guide>
        <p15:guide id="4" orient="horz" pos="4104">
          <p15:clr>
            <a:srgbClr val="C35EA4"/>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Slide Photo Layout">
    <p:bg bwMode="gray">
      <p:bgPr>
        <a:solidFill>
          <a:srgbClr val="002050"/>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15937" r="3431" b="2608"/>
          <a:stretch/>
        </p:blipFill>
        <p:spPr>
          <a:xfrm>
            <a:off x="1" y="-7783"/>
            <a:ext cx="12218386" cy="6873565"/>
          </a:xfrm>
          <a:prstGeom prst="rect">
            <a:avLst/>
          </a:prstGeom>
        </p:spPr>
      </p:pic>
      <p:sp>
        <p:nvSpPr>
          <p:cNvPr id="19" name="Dark gradation top"/>
          <p:cNvSpPr/>
          <p:nvPr userDrawn="1"/>
        </p:nvSpPr>
        <p:spPr bwMode="gray">
          <a:xfrm>
            <a:off x="0" y="-7783"/>
            <a:ext cx="12103070" cy="6568608"/>
          </a:xfrm>
          <a:prstGeom prst="rect">
            <a:avLst/>
          </a:prstGeom>
          <a:gradFill flip="none" rotWithShape="1">
            <a:gsLst>
              <a:gs pos="0">
                <a:srgbClr val="000000">
                  <a:alpha val="70000"/>
                </a:srgbClr>
              </a:gs>
              <a:gs pos="40000">
                <a:srgbClr val="000000">
                  <a:alpha val="0"/>
                </a:srgb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p:cNvSpPr/>
          <p:nvPr userDrawn="1"/>
        </p:nvSpPr>
        <p:spPr bwMode="gray">
          <a:xfrm>
            <a:off x="269169" y="2084172"/>
            <a:ext cx="5899926" cy="3586208"/>
          </a:xfrm>
          <a:prstGeom prst="rect">
            <a:avLst/>
          </a:prstGeom>
          <a:solidFill>
            <a:schemeClr val="bg2">
              <a:alpha val="9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ltGray">
          <a:xfrm>
            <a:off x="267613" y="2084171"/>
            <a:ext cx="5901482" cy="206206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Presentation title</a:t>
            </a:r>
            <a:endParaRPr lang="en-US" dirty="0"/>
          </a:p>
        </p:txBody>
      </p:sp>
      <p:sp>
        <p:nvSpPr>
          <p:cNvPr id="3" name="Text Placeholder 2"/>
          <p:cNvSpPr>
            <a:spLocks noGrp="1"/>
          </p:cNvSpPr>
          <p:nvPr>
            <p:ph type="body" sz="quarter" idx="14" hasCustomPrompt="1"/>
          </p:nvPr>
        </p:nvSpPr>
        <p:spPr bwMode="ltGray">
          <a:xfrm>
            <a:off x="269169" y="4146242"/>
            <a:ext cx="5899926" cy="1524136"/>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1" name="MS logo white"/>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2531244615"/>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itle Slide 1">
    <p:bg bwMode="auto">
      <p:bgPr>
        <a:solidFill>
          <a:schemeClr val="bg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1034" y="3877271"/>
            <a:ext cx="6271784" cy="1794661"/>
          </a:xfrm>
          <a:noFill/>
        </p:spPr>
        <p:txBody>
          <a:bodyPr lIns="146304" tIns="109728" rIns="146304" bIns="109728">
            <a:noAutofit/>
          </a:bodyPr>
          <a:lstStyle>
            <a:lvl1pPr marL="0" indent="0">
              <a:spcBef>
                <a:spcPts val="0"/>
              </a:spcBef>
              <a:buNone/>
              <a:defRPr sz="3528" spc="0" baseline="0">
                <a:gradFill>
                  <a:gsLst>
                    <a:gs pos="0">
                      <a:schemeClr val="tx1"/>
                    </a:gs>
                    <a:gs pos="10000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69233" y="2075840"/>
            <a:ext cx="8065659" cy="1801436"/>
          </a:xfrm>
          <a:noFill/>
        </p:spPr>
        <p:txBody>
          <a:bodyPr lIns="146304" tIns="91440" rIns="146304" bIns="91440" anchor="t" anchorCtr="0"/>
          <a:lstStyle>
            <a:lvl1pPr>
              <a:defRPr sz="5881" spc="-98" baseline="0">
                <a:gradFill>
                  <a:gsLst>
                    <a:gs pos="3333">
                      <a:schemeClr val="tx1"/>
                    </a:gs>
                    <a:gs pos="39000">
                      <a:schemeClr val="tx1"/>
                    </a:gs>
                  </a:gsLst>
                  <a:lin ang="5400000" scaled="0"/>
                </a:gradFill>
              </a:defRPr>
            </a:lvl1pPr>
          </a:lstStyle>
          <a:p>
            <a:r>
              <a:rPr lang="en-US" dirty="0" smtClean="0"/>
              <a:t>Presentation title</a:t>
            </a:r>
            <a:endParaRPr lang="en-US" dirty="0"/>
          </a:p>
        </p:txBody>
      </p:sp>
      <p:pic>
        <p:nvPicPr>
          <p:cNvPr id="8"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49206" y="6061766"/>
            <a:ext cx="1522007" cy="326167"/>
          </a:xfrm>
          <a:prstGeom prst="rect">
            <a:avLst/>
          </a:prstGeom>
        </p:spPr>
      </p:pic>
    </p:spTree>
    <p:extLst>
      <p:ext uri="{BB962C8B-B14F-4D97-AF65-F5344CB8AC3E}">
        <p14:creationId xmlns:p14="http://schemas.microsoft.com/office/powerpoint/2010/main" val="2642569568"/>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4406">
          <p15:clr>
            <a:srgbClr val="C35EA4"/>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3" name="Rectangle 2"/>
          <p:cNvSpPr/>
          <p:nvPr userDrawn="1"/>
        </p:nvSpPr>
        <p:spPr bwMode="auto">
          <a:xfrm>
            <a:off x="269169" y="2084172"/>
            <a:ext cx="8065722" cy="3586208"/>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69232" y="2084187"/>
            <a:ext cx="8065660" cy="1793090"/>
          </a:xfrm>
          <a:noFill/>
        </p:spPr>
        <p:txBody>
          <a:bodyPr lIns="146304" tIns="91440" rIns="146304" bIns="91440" anchor="t" anchorCtr="0"/>
          <a:lstStyle>
            <a:lvl1pPr>
              <a:defRPr sz="5881" spc="-98" baseline="0">
                <a:gradFill>
                  <a:gsLst>
                    <a:gs pos="5833">
                      <a:srgbClr val="FFFFFF"/>
                    </a:gs>
                    <a:gs pos="18000">
                      <a:srgbClr val="FFFFFF"/>
                    </a:gs>
                  </a:gsLst>
                  <a:lin ang="5400000" scaled="0"/>
                </a:gradFill>
              </a:defRPr>
            </a:lvl1pPr>
          </a:lstStyle>
          <a:p>
            <a:r>
              <a:rPr lang="en-US" dirty="0" smtClean="0"/>
              <a:t>Presentation title</a:t>
            </a:r>
            <a:endParaRPr lang="en-US" dirty="0"/>
          </a:p>
        </p:txBody>
      </p:sp>
      <p:sp>
        <p:nvSpPr>
          <p:cNvPr id="5" name="Text Placeholder 4"/>
          <p:cNvSpPr>
            <a:spLocks noGrp="1"/>
          </p:cNvSpPr>
          <p:nvPr>
            <p:ph type="body" sz="quarter" idx="12" hasCustomPrompt="1"/>
          </p:nvPr>
        </p:nvSpPr>
        <p:spPr>
          <a:xfrm>
            <a:off x="269231" y="3878574"/>
            <a:ext cx="8065661" cy="1792326"/>
          </a:xfrm>
          <a:noFill/>
        </p:spPr>
        <p:txBody>
          <a:bodyPr lIns="146304" tIns="109728" rIns="146304" bIns="109728">
            <a:noAutofit/>
          </a:bodyPr>
          <a:lstStyle>
            <a:lvl1pPr marL="0" indent="0">
              <a:spcBef>
                <a:spcPts val="0"/>
              </a:spcBef>
              <a:buNone/>
              <a:defRPr sz="3528" spc="0" baseline="0">
                <a:gradFill>
                  <a:gsLst>
                    <a:gs pos="2917">
                      <a:srgbClr val="FFFFFF"/>
                    </a:gs>
                    <a:gs pos="30000">
                      <a:srgbClr val="FFFFFF"/>
                    </a:gs>
                  </a:gsLst>
                  <a:lin ang="5400000" scaled="0"/>
                </a:gradFill>
                <a:latin typeface="+mj-lt"/>
              </a:defRPr>
            </a:lvl1pPr>
          </a:lstStyle>
          <a:p>
            <a:pPr lvl="0"/>
            <a:r>
              <a:rPr lang="en-US" dirty="0" smtClean="0"/>
              <a:t>Speaker Name</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bwMode="invGray">
          <a:xfrm>
            <a:off x="449206" y="6061766"/>
            <a:ext cx="1522007" cy="326167"/>
          </a:xfrm>
          <a:prstGeom prst="rect">
            <a:avLst/>
          </a:prstGeom>
        </p:spPr>
      </p:pic>
    </p:spTree>
    <p:extLst>
      <p:ext uri="{BB962C8B-B14F-4D97-AF65-F5344CB8AC3E}">
        <p14:creationId xmlns:p14="http://schemas.microsoft.com/office/powerpoint/2010/main" val="104087521"/>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Demo slide">
    <p:bg bwMode="auto">
      <p:bgPr>
        <a:solidFill>
          <a:schemeClr val="bg2"/>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a:xfrm>
            <a:off x="269169" y="3877277"/>
            <a:ext cx="8065712" cy="1793881"/>
          </a:xfrm>
          <a:noFill/>
        </p:spPr>
        <p:txBody>
          <a:bodyPr lIns="182880" tIns="146304" rIns="182880" bIns="146304">
            <a:noAutofit/>
          </a:bodyPr>
          <a:lstStyle>
            <a:lvl1pPr marL="0" indent="0">
              <a:spcBef>
                <a:spcPts val="0"/>
              </a:spcBef>
              <a:buNone/>
              <a:defRPr sz="3528" spc="0" baseline="0">
                <a:gradFill>
                  <a:gsLst>
                    <a:gs pos="0">
                      <a:srgbClr val="FFFFFF"/>
                    </a:gs>
                    <a:gs pos="100000">
                      <a:srgbClr val="FFFFFF"/>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1077400615"/>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bg2"/>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4" name="Rectangle 3"/>
          <p:cNvSpPr/>
          <p:nvPr userDrawn="1"/>
        </p:nvSpPr>
        <p:spPr bwMode="auto">
          <a:xfrm>
            <a:off x="269232" y="1187644"/>
            <a:ext cx="8065660" cy="26896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69171" y="1186356"/>
            <a:ext cx="8065721" cy="2697988"/>
          </a:xfrm>
          <a:noFill/>
        </p:spPr>
        <p:txBody>
          <a:bodyPr tIns="91440" bIns="91440" anchor="t" anchorCtr="0"/>
          <a:lstStyle>
            <a:lvl1pPr>
              <a:defRPr sz="7057" spc="-98" baseline="0">
                <a:gradFill>
                  <a:gsLst>
                    <a:gs pos="5833">
                      <a:srgbClr val="FFFFFF"/>
                    </a:gs>
                    <a:gs pos="18000">
                      <a:srgbClr val="FFFFFF"/>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2306687229"/>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91056847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defRPr sz="8625" spc="-98" baseline="0">
                <a:gradFill>
                  <a:gsLst>
                    <a:gs pos="87586">
                      <a:srgbClr val="FFFFFF"/>
                    </a:gs>
                    <a:gs pos="52000">
                      <a:srgbClr val="FFFFFF"/>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33354058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4828">
                      <a:srgbClr val="FFFFFF"/>
                    </a:gs>
                    <a:gs pos="59000">
                      <a:srgbClr val="FFFFFF"/>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100003674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4828">
                      <a:srgbClr val="FFFFFF"/>
                    </a:gs>
                    <a:gs pos="59000">
                      <a:srgbClr val="FFFFFF"/>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36279910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3448">
                      <a:schemeClr val="tx1"/>
                    </a:gs>
                    <a:gs pos="53000">
                      <a:schemeClr val="tx1"/>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37275307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itle &amp;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2272301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gradFill>
                  <a:gsLst>
                    <a:gs pos="2920">
                      <a:schemeClr val="tx1"/>
                    </a:gs>
                    <a:gs pos="100000">
                      <a:schemeClr val="tx1"/>
                    </a:gs>
                  </a:gsLst>
                  <a:lin ang="5400000" scaled="0"/>
                </a:gradFill>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5165053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2702992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itle and 2-color bulleted">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1pPr>
              <a:buClr>
                <a:schemeClr val="tx2"/>
              </a:buClr>
              <a:defRPr>
                <a:gradFill>
                  <a:gsLst>
                    <a:gs pos="0">
                      <a:schemeClr val="tx1"/>
                    </a:gs>
                    <a:gs pos="100000">
                      <a:schemeClr val="tx1"/>
                    </a:gs>
                  </a:gsLst>
                  <a:lin ang="5400000" scaled="0"/>
                </a:gradFill>
              </a:defRPr>
            </a:lvl1pPr>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2608131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wo Column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129746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Two Column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3727359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2497139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wo Column 2-color Bullet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4778431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7327019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57669" y="440492"/>
            <a:ext cx="2870723" cy="1318654"/>
          </a:xfrm>
          <a:prstGeom prst="rect">
            <a:avLst/>
          </a:prstGeom>
        </p:spPr>
      </p:pic>
      <p:sp>
        <p:nvSpPr>
          <p:cNvPr id="2" name="Title 1"/>
          <p:cNvSpPr>
            <a:spLocks noGrp="1"/>
          </p:cNvSpPr>
          <p:nvPr>
            <p:ph type="title" hasCustomPrompt="1"/>
          </p:nvPr>
        </p:nvSpPr>
        <p:spPr>
          <a:xfrm>
            <a:off x="269169" y="2084172"/>
            <a:ext cx="11650488" cy="1796217"/>
          </a:xfrm>
          <a:noFill/>
        </p:spPr>
        <p:txBody>
          <a:bodyPr tIns="91440" bIns="91440" anchor="t" anchorCtr="0"/>
          <a:lstStyle>
            <a:lvl1pPr algn="l" defTabSz="914180" rtl="0" eaLnBrk="1" latinLnBrk="0" hangingPunct="1">
              <a:lnSpc>
                <a:spcPct val="90000"/>
              </a:lnSpc>
              <a:spcBef>
                <a:spcPct val="0"/>
              </a:spcBef>
              <a:buNone/>
              <a:defRPr lang="en-US" sz="8625" b="0" kern="1200" cap="none" spc="-98" baseline="0" dirty="0">
                <a:ln w="3175">
                  <a:noFill/>
                </a:ln>
                <a:gradFill>
                  <a:gsLst>
                    <a:gs pos="83448">
                      <a:schemeClr val="tx1"/>
                    </a:gs>
                    <a:gs pos="53000">
                      <a:schemeClr val="tx1"/>
                    </a:gs>
                  </a:gsLst>
                  <a:lin ang="5400000" scaled="0"/>
                </a:gradFill>
                <a:effectLst/>
                <a:latin typeface="+mj-lt"/>
                <a:ea typeface="+mn-ea"/>
                <a:cs typeface="Segoe UI"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269202495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Big Idea Layout">
    <p:spTree>
      <p:nvGrpSpPr>
        <p:cNvPr id="1" name=""/>
        <p:cNvGrpSpPr/>
        <p:nvPr/>
      </p:nvGrpSpPr>
      <p:grpSpPr>
        <a:xfrm>
          <a:off x="0" y="0"/>
          <a:ext cx="0" cy="0"/>
          <a:chOff x="0" y="0"/>
          <a:chExt cx="0" cy="0"/>
        </a:xfrm>
      </p:grpSpPr>
      <p:sp>
        <p:nvSpPr>
          <p:cNvPr id="2" name="Title 1"/>
          <p:cNvSpPr>
            <a:spLocks noGrp="1"/>
          </p:cNvSpPr>
          <p:nvPr>
            <p:ph type="title"/>
          </p:nvPr>
        </p:nvSpPr>
        <p:spPr>
          <a:xfrm>
            <a:off x="276949" y="1187621"/>
            <a:ext cx="11652805" cy="899665"/>
          </a:xfrm>
        </p:spPr>
        <p:txBody>
          <a:bodyPr/>
          <a:lstStyle>
            <a:lvl1pPr>
              <a:defRPr sz="7057" baseline="0"/>
            </a:lvl1pPr>
          </a:lstStyle>
          <a:p>
            <a:r>
              <a:rPr lang="en-US" smtClean="0"/>
              <a:t>Click to edit Master title style</a:t>
            </a:r>
            <a:endParaRPr lang="en-US" dirty="0"/>
          </a:p>
        </p:txBody>
      </p:sp>
    </p:spTree>
    <p:extLst>
      <p:ext uri="{BB962C8B-B14F-4D97-AF65-F5344CB8AC3E}">
        <p14:creationId xmlns:p14="http://schemas.microsoft.com/office/powerpoint/2010/main" val="268467034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Fact Layout">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87704272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Fact Layout_Accent Color 1">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270130910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1178349"/>
            <a:ext cx="9858104" cy="899665"/>
          </a:xfrm>
        </p:spPr>
        <p:txBody>
          <a:bodyPr/>
          <a:lstStyle>
            <a:lvl1pPr marL="228719" indent="-228719">
              <a:defRPr sz="5881" baseline="0"/>
            </a:lvl1pPr>
          </a:lstStyle>
          <a:p>
            <a:r>
              <a:rPr lang="en-US" dirty="0" smtClean="0"/>
              <a:t>“Sample quote goes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5025984"/>
            <a:ext cx="5377148" cy="1050156"/>
          </a:xfrm>
        </p:spPr>
        <p:txBody>
          <a:bodyPr/>
          <a:lstStyle>
            <a:lvl1pPr marL="0" indent="0">
              <a:spcBef>
                <a:spcPts val="0"/>
              </a:spcBef>
              <a:buNone/>
              <a:defRPr sz="3136" baseline="0">
                <a:latin typeface="+mj-lt"/>
              </a:defRPr>
            </a:lvl1pPr>
          </a:lstStyle>
          <a:p>
            <a:pPr lvl="0"/>
            <a:r>
              <a:rPr lang="en-US" dirty="0" smtClean="0"/>
              <a:t>Author Name</a:t>
            </a:r>
          </a:p>
          <a:p>
            <a:pPr lvl="0"/>
            <a:r>
              <a:rPr lang="en-US" dirty="0" smtClean="0"/>
              <a:t>Title</a:t>
            </a:r>
          </a:p>
        </p:txBody>
      </p:sp>
    </p:spTree>
    <p:extLst>
      <p:ext uri="{BB962C8B-B14F-4D97-AF65-F5344CB8AC3E}">
        <p14:creationId xmlns:p14="http://schemas.microsoft.com/office/powerpoint/2010/main" val="195278381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Quote Layout_Accent Color 2">
    <p:bg>
      <p:bgPr>
        <a:solidFill>
          <a:schemeClr val="bg2"/>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2084173"/>
            <a:ext cx="9858104" cy="899665"/>
          </a:xfrm>
        </p:spPr>
        <p:txBody>
          <a:bodyPr/>
          <a:lstStyle>
            <a:lvl1pPr marL="276952" indent="-276952">
              <a:tabLst>
                <a:tab pos="276952" algn="l"/>
              </a:tabLst>
              <a:defRPr sz="5881" baseline="0"/>
            </a:lvl1pPr>
          </a:lstStyle>
          <a:p>
            <a:r>
              <a:rPr lang="en-US" dirty="0" smtClean="0"/>
              <a:t>“	Add a quote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4773813"/>
            <a:ext cx="5377148" cy="1050156"/>
          </a:xfrm>
        </p:spPr>
        <p:txBody>
          <a:bodyPr/>
          <a:lstStyle>
            <a:lvl1pPr marL="0" indent="0">
              <a:spcBef>
                <a:spcPts val="0"/>
              </a:spcBef>
              <a:buNone/>
              <a:defRPr sz="3136" baseline="0">
                <a:latin typeface="+mj-lt"/>
              </a:defRPr>
            </a:lvl1pPr>
          </a:lstStyle>
          <a:p>
            <a:pPr lvl="0"/>
            <a:r>
              <a:rPr lang="en-US" dirty="0" smtClean="0"/>
              <a:t>Author’s Name</a:t>
            </a:r>
          </a:p>
          <a:p>
            <a:pPr lvl="0"/>
            <a:r>
              <a:rPr lang="en-US" dirty="0" smtClean="0"/>
              <a:t>Title</a:t>
            </a:r>
          </a:p>
        </p:txBody>
      </p:sp>
    </p:spTree>
    <p:extLst>
      <p:ext uri="{BB962C8B-B14F-4D97-AF65-F5344CB8AC3E}">
        <p14:creationId xmlns:p14="http://schemas.microsoft.com/office/powerpoint/2010/main" val="199557578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Big Idea &amp; 3 Points">
    <p:bg>
      <p:bgPr>
        <a:solidFill>
          <a:schemeClr val="bg2"/>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76949" y="2383023"/>
            <a:ext cx="11650488" cy="914360"/>
          </a:xfrm>
        </p:spPr>
        <p:txBody>
          <a:bodyPr/>
          <a:lstStyle>
            <a:lvl1pPr marL="0" indent="0">
              <a:buNone/>
              <a:defRPr sz="5293">
                <a:gradFill>
                  <a:gsLst>
                    <a:gs pos="3333">
                      <a:schemeClr val="tx1"/>
                    </a:gs>
                    <a:gs pos="39000">
                      <a:schemeClr val="tx1"/>
                    </a:gs>
                  </a:gsLst>
                  <a:lin ang="5400000" scaled="0"/>
                </a:gradFill>
              </a:defRPr>
            </a:lvl1pPr>
            <a:lvl2pPr marL="0" indent="0">
              <a:buFontTx/>
              <a:buNone/>
              <a:defRPr sz="1960"/>
            </a:lvl2pPr>
            <a:lvl3pPr marL="224051" indent="0">
              <a:buNone/>
              <a:defRPr/>
            </a:lvl3pPr>
            <a:lvl4pPr marL="448102" indent="0">
              <a:buNone/>
              <a:defRPr/>
            </a:lvl4pPr>
            <a:lvl5pPr marL="672153" indent="0">
              <a:buNone/>
              <a:defRPr/>
            </a:lvl5pPr>
          </a:lstStyle>
          <a:p>
            <a:pPr lvl="0"/>
            <a:r>
              <a:rPr lang="en-US" smtClean="0"/>
              <a:t>Click to edit Master text styles</a:t>
            </a:r>
          </a:p>
        </p:txBody>
      </p:sp>
      <p:sp>
        <p:nvSpPr>
          <p:cNvPr id="4" name="Title 1"/>
          <p:cNvSpPr>
            <a:spLocks noGrp="1"/>
          </p:cNvSpPr>
          <p:nvPr>
            <p:ph type="title"/>
          </p:nvPr>
        </p:nvSpPr>
        <p:spPr>
          <a:xfrm>
            <a:off x="276949" y="1187621"/>
            <a:ext cx="11652805" cy="899665"/>
          </a:xfrm>
        </p:spPr>
        <p:txBody>
          <a:bodyPr/>
          <a:lstStyle>
            <a:lvl1pPr>
              <a:defRPr sz="7057" baseline="0">
                <a:gradFill>
                  <a:gsLst>
                    <a:gs pos="1250">
                      <a:schemeClr val="tx1"/>
                    </a:gs>
                    <a:gs pos="10000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214257894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_50-50 Right Photo Layout_02">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pic>
        <p:nvPicPr>
          <p:cNvPr id="9" name="Picture Placeholder 4"/>
          <p:cNvPicPr>
            <a:picLocks noChangeAspect="1"/>
          </p:cNvPicPr>
          <p:nvPr userDrawn="1"/>
        </p:nvPicPr>
        <p:blipFill rotWithShape="1">
          <a:blip r:embed="rId4">
            <a:extLst>
              <a:ext uri="{28A0092B-C50C-407E-A947-70E740481C1C}">
                <a14:useLocalDpi xmlns:a14="http://schemas.microsoft.com/office/drawing/2010/main" val="0"/>
              </a:ext>
            </a:extLst>
          </a:blip>
          <a:srcRect l="-503" t="26090" r="67" b="-1"/>
          <a:stretch/>
        </p:blipFill>
        <p:spPr>
          <a:xfrm>
            <a:off x="6145398" y="-7783"/>
            <a:ext cx="6072988" cy="6873565"/>
          </a:xfrm>
          <a:prstGeom prst="rect">
            <a:avLst/>
          </a:prstGeom>
        </p:spPr>
      </p:pic>
    </p:spTree>
    <p:extLst>
      <p:ext uri="{BB962C8B-B14F-4D97-AF65-F5344CB8AC3E}">
        <p14:creationId xmlns:p14="http://schemas.microsoft.com/office/powerpoint/2010/main" val="59684232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_50-50 Right Photo Layout_03">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1536" t="114" r="36245" b="-114"/>
          <a:stretch/>
        </p:blipFill>
        <p:spPr>
          <a:xfrm>
            <a:off x="6169094" y="1"/>
            <a:ext cx="6049293" cy="6857999"/>
          </a:xfrm>
          <a:prstGeom prst="rect">
            <a:avLst/>
          </a:prstGeom>
        </p:spPr>
      </p:pic>
    </p:spTree>
    <p:extLst>
      <p:ext uri="{BB962C8B-B14F-4D97-AF65-F5344CB8AC3E}">
        <p14:creationId xmlns:p14="http://schemas.microsoft.com/office/powerpoint/2010/main" val="398421652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58617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942051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0421455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092858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458685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238876"/>
            <a:ext cx="12188826" cy="619125"/>
          </a:xfrm>
          <a:prstGeom prst="rect">
            <a:avLst/>
          </a:prstGeom>
          <a:solidFill>
            <a:srgbClr val="FFFC9E"/>
          </a:solidFill>
        </p:spPr>
        <p:txBody>
          <a:bodyPr wrap="square" lIns="155457" tIns="77729" rIns="155457" bIns="77729" anchor="b" anchorCtr="0">
            <a:noAutofit/>
          </a:bodyPr>
          <a:lstStyle>
            <a:lvl1pPr algn="r">
              <a:buFont typeface="Arial" pitchFamily="34" charset="0"/>
              <a:buNone/>
              <a:defRPr sz="3626"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41593669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Black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mj-lt"/>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9744148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50-50 Right Photo Layout">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spTree>
    <p:extLst>
      <p:ext uri="{BB962C8B-B14F-4D97-AF65-F5344CB8AC3E}">
        <p14:creationId xmlns:p14="http://schemas.microsoft.com/office/powerpoint/2010/main" val="144734089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380902" y="280419"/>
            <a:ext cx="11149014" cy="771152"/>
          </a:xfrm>
        </p:spPr>
        <p:txBody>
          <a:bodyPr/>
          <a:lstStyle>
            <a:lvl1pPr>
              <a:defRPr>
                <a:solidFill>
                  <a:srgbClr val="FFFFFF"/>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77855" y="1402082"/>
            <a:ext cx="11149014" cy="2184808"/>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60902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48pt Title/26pt Bulle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170" y="259792"/>
            <a:ext cx="8961913" cy="1075884"/>
          </a:xfrm>
        </p:spPr>
        <p:txBody>
          <a:bodyPr lIns="146304" tIns="91440" rIns="146304" bIns="91440"/>
          <a:lstStyle>
            <a:lvl1pPr>
              <a:lnSpc>
                <a:spcPts val="6175"/>
              </a:lnSpc>
              <a:defRPr sz="4704" baseline="0">
                <a:solidFill>
                  <a:srgbClr val="505050"/>
                </a:solidFill>
              </a:defRPr>
            </a:lvl1pPr>
          </a:lstStyle>
          <a:p>
            <a:r>
              <a:rPr lang="en-US" dirty="0" err="1" smtClean="0"/>
              <a:t>Lorem</a:t>
            </a:r>
            <a:r>
              <a:rPr lang="en-US" dirty="0" smtClean="0"/>
              <a:t> </a:t>
            </a:r>
            <a:r>
              <a:rPr lang="en-US" dirty="0" err="1" smtClean="0"/>
              <a:t>ipsum</a:t>
            </a:r>
            <a:r>
              <a:rPr lang="en-US" dirty="0" smtClean="0"/>
              <a:t> dolor sit.</a:t>
            </a:r>
            <a:endParaRPr lang="en-US" dirty="0"/>
          </a:p>
        </p:txBody>
      </p:sp>
      <p:sp>
        <p:nvSpPr>
          <p:cNvPr id="8" name="Text Placeholder 7"/>
          <p:cNvSpPr>
            <a:spLocks noGrp="1"/>
          </p:cNvSpPr>
          <p:nvPr>
            <p:ph type="body" sz="quarter" idx="13" hasCustomPrompt="1"/>
          </p:nvPr>
        </p:nvSpPr>
        <p:spPr>
          <a:xfrm>
            <a:off x="269169" y="2084173"/>
            <a:ext cx="8961914" cy="2700611"/>
          </a:xfrm>
        </p:spPr>
        <p:txBody>
          <a:bodyPr/>
          <a:lstStyle>
            <a:lvl1pPr marL="228719" indent="-228719">
              <a:spcBef>
                <a:spcPts val="1176"/>
              </a:spcBef>
              <a:defRPr sz="2548">
                <a:latin typeface="+mn-lt"/>
              </a:defRPr>
            </a:lvl1pPr>
            <a:lvl2pPr marL="676821" indent="-228719">
              <a:spcBef>
                <a:spcPts val="1176"/>
              </a:spcBef>
              <a:buSzPct val="100000"/>
              <a:buFont typeface="Segoe UI" pitchFamily="34" charset="0"/>
              <a:buChar char="‐"/>
              <a:defRPr/>
            </a:lvl2pPr>
            <a:lvl3pPr marL="1124923" indent="-228719">
              <a:spcBef>
                <a:spcPts val="1176"/>
              </a:spcBef>
              <a:buFont typeface="Wingdings" pitchFamily="2" charset="2"/>
              <a:buChar char="§"/>
              <a:defRPr/>
            </a:lvl3pPr>
            <a:lvl4pPr marL="1568356" indent="-336076">
              <a:spcBef>
                <a:spcPts val="1176"/>
              </a:spcBef>
              <a:buFont typeface="+mj-lt"/>
              <a:buAutoNum type="arabicPeriod"/>
              <a:defRPr/>
            </a:lvl4pPr>
            <a:lvl5pPr marL="1907544" indent="-336076">
              <a:spcBef>
                <a:spcPts val="1176"/>
              </a:spcBef>
              <a:buFont typeface="+mj-lt"/>
              <a:buAutoNum type="alphaLcParenR"/>
              <a:defRPr/>
            </a:lvl5pPr>
          </a:lstStyle>
          <a:p>
            <a:pPr lvl="0"/>
            <a:r>
              <a:rPr lang="en-US" smtClean="0"/>
              <a:t>Lorem ipsum dolor sit amet, consectetur adipiscing </a:t>
            </a:r>
            <a:br>
              <a:rPr lang="en-US" smtClean="0"/>
            </a:br>
            <a:r>
              <a:rPr lang="en-US" smtClean="0"/>
              <a:t>elit. Nunc et sagittis ligula</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5186252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blank">
  <p:cSld name="2_Blank">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920"/>
            <a:ext cx="12188825" cy="6852165"/>
          </a:xfrm>
          <a:prstGeom prst="rect">
            <a:avLst/>
          </a:prstGeom>
        </p:spPr>
      </p:pic>
      <p:sp>
        <p:nvSpPr>
          <p:cNvPr id="3" name="Rectangle 2"/>
          <p:cNvSpPr/>
          <p:nvPr userDrawn="1"/>
        </p:nvSpPr>
        <p:spPr>
          <a:xfrm>
            <a:off x="1" y="0"/>
            <a:ext cx="12188825" cy="6858000"/>
          </a:xfrm>
          <a:prstGeom prst="rect">
            <a:avLst/>
          </a:prstGeom>
          <a:gradFill flip="none" rotWithShape="1">
            <a:gsLst>
              <a:gs pos="100000">
                <a:srgbClr val="000000">
                  <a:alpha val="48000"/>
                </a:srgbClr>
              </a:gs>
              <a:gs pos="0">
                <a:srgbClr val="000000">
                  <a:lumMod val="10000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endParaRPr lang="en-US" sz="1798">
              <a:solidFill>
                <a:srgbClr val="FFFFFF"/>
              </a:solidFill>
            </a:endParaRPr>
          </a:p>
        </p:txBody>
      </p:sp>
    </p:spTree>
    <p:extLst>
      <p:ext uri="{BB962C8B-B14F-4D97-AF65-F5344CB8AC3E}">
        <p14:creationId xmlns:p14="http://schemas.microsoft.com/office/powerpoint/2010/main" val="30748657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invGray">
          <a:xfrm>
            <a:off x="449653" y="471625"/>
            <a:ext cx="1702141" cy="36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quarter" idx="12"/>
          </p:nvPr>
        </p:nvSpPr>
        <p:spPr>
          <a:xfrm>
            <a:off x="271034" y="3877271"/>
            <a:ext cx="6271784" cy="1794661"/>
          </a:xfrm>
          <a:noFill/>
        </p:spPr>
        <p:txBody>
          <a:bodyPr tIns="109728" bIns="109728">
            <a:noAutofit/>
          </a:bodyPr>
          <a:lstStyle>
            <a:lvl1pPr marL="0" indent="0">
              <a:spcBef>
                <a:spcPts val="0"/>
              </a:spcBef>
              <a:buNone/>
              <a:defRPr sz="3528" spc="0" baseline="0">
                <a:gradFill>
                  <a:gsLst>
                    <a:gs pos="0">
                      <a:schemeClr val="tx1"/>
                    </a:gs>
                    <a:gs pos="100000">
                      <a:schemeClr val="tx1"/>
                    </a:gs>
                  </a:gsLst>
                  <a:lin ang="5400000" scaled="0"/>
                </a:gradFill>
                <a:latin typeface="+mj-lt"/>
              </a:defRPr>
            </a:lvl1pPr>
          </a:lstStyle>
          <a:p>
            <a:pPr lvl="0"/>
            <a:r>
              <a:rPr lang="en-US" smtClean="0"/>
              <a:t>Click to edit Master text styles</a:t>
            </a:r>
          </a:p>
        </p:txBody>
      </p:sp>
      <p:sp>
        <p:nvSpPr>
          <p:cNvPr id="9" name="Title 1"/>
          <p:cNvSpPr>
            <a:spLocks noGrp="1"/>
          </p:cNvSpPr>
          <p:nvPr>
            <p:ph type="title"/>
          </p:nvPr>
        </p:nvSpPr>
        <p:spPr>
          <a:xfrm>
            <a:off x="269233" y="2075840"/>
            <a:ext cx="9858042" cy="1801436"/>
          </a:xfrm>
          <a:noFill/>
        </p:spPr>
        <p:txBody>
          <a:bodyPr anchorCtr="0"/>
          <a:lstStyle>
            <a:lvl1pPr>
              <a:defRPr sz="5881" spc="-98" baseline="0">
                <a:gradFill>
                  <a:gsLst>
                    <a:gs pos="3333">
                      <a:schemeClr val="tx2"/>
                    </a:gs>
                    <a:gs pos="39000">
                      <a:schemeClr val="tx2"/>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3954102444"/>
      </p:ext>
    </p:extLst>
  </p:cSld>
  <p:clrMapOvr>
    <a:masterClrMapping/>
  </p:clrMapOvr>
  <p:transition spd="slow"/>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4" name="Rectangle 3"/>
          <p:cNvSpPr/>
          <p:nvPr userDrawn="1"/>
        </p:nvSpPr>
        <p:spPr bwMode="auto">
          <a:xfrm>
            <a:off x="178927" y="1545619"/>
            <a:ext cx="11830283" cy="3586208"/>
          </a:xfrm>
          <a:prstGeom prst="rect">
            <a:avLst/>
          </a:prstGeom>
          <a:solidFill>
            <a:srgbClr val="58288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79238" tIns="143391" rIns="179238" bIns="143391"/>
          <a:lstStyle/>
          <a:p>
            <a:pPr algn="ctr" defTabSz="913916" fontAlgn="base">
              <a:lnSpc>
                <a:spcPct val="90000"/>
              </a:lnSpc>
              <a:spcBef>
                <a:spcPct val="0"/>
              </a:spcBef>
              <a:spcAft>
                <a:spcPct val="0"/>
              </a:spcAft>
              <a:defRPr/>
            </a:pPr>
            <a:endParaRPr lang="en-US" sz="2352" dirty="0">
              <a:gradFill>
                <a:gsLst>
                  <a:gs pos="0">
                    <a:srgbClr val="FFFFFF"/>
                  </a:gs>
                  <a:gs pos="100000">
                    <a:srgbClr val="FFFFFF"/>
                  </a:gs>
                </a:gsLst>
                <a:lin ang="5400000" scaled="0"/>
              </a:gradFill>
              <a:ea typeface="Segoe UI" pitchFamily="34" charset="0"/>
              <a:cs typeface="Segoe UI" pitchFamily="34" charset="0"/>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invGray">
          <a:xfrm>
            <a:off x="449653" y="471625"/>
            <a:ext cx="1702141" cy="36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9232" y="2081644"/>
            <a:ext cx="8961851" cy="1795633"/>
          </a:xfrm>
          <a:noFill/>
        </p:spPr>
        <p:txBody>
          <a:bodyPr anchorCtr="0"/>
          <a:lstStyle>
            <a:lvl1pPr>
              <a:defRPr sz="5881" spc="-98" baseline="0">
                <a:gradFill>
                  <a:gsLst>
                    <a:gs pos="5833">
                      <a:srgbClr val="FFFFFF"/>
                    </a:gs>
                    <a:gs pos="18000">
                      <a:srgbClr val="FFFFFF"/>
                    </a:gs>
                  </a:gsLst>
                  <a:lin ang="5400000" scaled="0"/>
                </a:gradFill>
              </a:defRPr>
            </a:lvl1pPr>
          </a:lstStyle>
          <a:p>
            <a:r>
              <a:rPr lang="en-US" smtClean="0"/>
              <a:t>Click to edit Master title style</a:t>
            </a:r>
            <a:endParaRPr lang="en-US" dirty="0"/>
          </a:p>
        </p:txBody>
      </p:sp>
      <p:sp>
        <p:nvSpPr>
          <p:cNvPr id="5" name="Text Placeholder 4"/>
          <p:cNvSpPr>
            <a:spLocks noGrp="1"/>
          </p:cNvSpPr>
          <p:nvPr>
            <p:ph type="body" sz="quarter" idx="12"/>
          </p:nvPr>
        </p:nvSpPr>
        <p:spPr>
          <a:xfrm>
            <a:off x="276610" y="3697963"/>
            <a:ext cx="8961851" cy="1793105"/>
          </a:xfrm>
          <a:noFill/>
        </p:spPr>
        <p:txBody>
          <a:bodyPr tIns="109728" bIns="109728">
            <a:noAutofit/>
          </a:bodyPr>
          <a:lstStyle>
            <a:lvl1pPr marL="0" indent="0">
              <a:spcBef>
                <a:spcPts val="0"/>
              </a:spcBef>
              <a:buNone/>
              <a:defRPr sz="3528" spc="0" baseline="0">
                <a:gradFill>
                  <a:gsLst>
                    <a:gs pos="0">
                      <a:srgbClr val="FFFFFF"/>
                    </a:gs>
                    <a:gs pos="100000">
                      <a:srgbClr val="FFFFFF"/>
                    </a:gs>
                  </a:gsLst>
                  <a:lin ang="5400000" scaled="0"/>
                </a:gradFill>
                <a:latin typeface="+mj-lt"/>
              </a:defRPr>
            </a:lvl1pPr>
          </a:lstStyle>
          <a:p>
            <a:pPr lvl="0"/>
            <a:r>
              <a:rPr lang="en-US" smtClean="0"/>
              <a:t>Click to edit Master text styles</a:t>
            </a:r>
          </a:p>
        </p:txBody>
      </p:sp>
    </p:spTree>
    <p:extLst>
      <p:ext uri="{BB962C8B-B14F-4D97-AF65-F5344CB8AC3E}">
        <p14:creationId xmlns:p14="http://schemas.microsoft.com/office/powerpoint/2010/main" val="3048513667"/>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1"/>
          </p:nvPr>
        </p:nvSpPr>
        <p:spPr>
          <a:xfrm>
            <a:off x="269170" y="1189176"/>
            <a:ext cx="11652805" cy="2018835"/>
          </a:xfrm>
        </p:spPr>
        <p:txBody>
          <a:bodyPr/>
          <a:lstStyle>
            <a:lvl1pPr marL="0" indent="0">
              <a:buNone/>
              <a:defRPr>
                <a:gradFill>
                  <a:gsLst>
                    <a:gs pos="2920">
                      <a:schemeClr val="tx1"/>
                    </a:gs>
                    <a:gs pos="100000">
                      <a:schemeClr val="tx1"/>
                    </a:gs>
                  </a:gsLst>
                  <a:lin ang="5400000" scaled="0"/>
                </a:gradFill>
              </a:defRPr>
            </a:lvl1pPr>
            <a:lvl2pPr marL="28006" indent="0">
              <a:buNone/>
              <a:defRPr sz="1960"/>
            </a:lvl2pPr>
            <a:lvl3pPr marL="219384" indent="0">
              <a:buNone/>
              <a:defRPr sz="1960"/>
            </a:lvl3pPr>
            <a:lvl4pPr marL="466773" indent="0">
              <a:buNone/>
              <a:defRPr sz="1764"/>
            </a:lvl4pPr>
            <a:lvl5pPr marL="725053" indent="0">
              <a:buNone/>
              <a:defRPr sz="1764"/>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6681463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rgbClr val="58288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169" y="2084172"/>
            <a:ext cx="11650488" cy="1796217"/>
          </a:xfrm>
          <a:noFill/>
        </p:spPr>
        <p:txBody>
          <a:bodyPr anchorCtr="0"/>
          <a:lstStyle>
            <a:lvl1pPr>
              <a:defRPr sz="8625" spc="-98" baseline="0">
                <a:gradFill>
                  <a:gsLst>
                    <a:gs pos="100000">
                      <a:schemeClr val="tx1"/>
                    </a:gs>
                    <a:gs pos="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47696211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1_Section Title Accent Color 1">
    <p:bg>
      <p:bgPr>
        <a:solidFill>
          <a:srgbClr val="80BF3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169" y="2084172"/>
            <a:ext cx="11650488" cy="1796217"/>
          </a:xfrm>
          <a:noFill/>
        </p:spPr>
        <p:txBody>
          <a:bodyPr anchorCtr="0"/>
          <a:lstStyle>
            <a:lvl1pPr>
              <a:defRPr sz="8625" spc="-98" baseline="0">
                <a:gradFill>
                  <a:gsLst>
                    <a:gs pos="100000">
                      <a:schemeClr val="tx1"/>
                    </a:gs>
                    <a:gs pos="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291781690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rgbClr val="169FE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169" y="2084172"/>
            <a:ext cx="11650488" cy="1796217"/>
          </a:xfrm>
          <a:noFill/>
        </p:spPr>
        <p:txBody>
          <a:bodyPr anchorCtr="0"/>
          <a:lstStyle>
            <a:lvl1pPr>
              <a:defRPr sz="8625" spc="-98" baseline="0">
                <a:gradFill>
                  <a:gsLst>
                    <a:gs pos="100000">
                      <a:schemeClr val="tx1"/>
                    </a:gs>
                    <a:gs pos="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321401797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rgbClr val="F3842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169" y="2084172"/>
            <a:ext cx="11650488" cy="1796217"/>
          </a:xfrm>
          <a:noFill/>
        </p:spPr>
        <p:txBody>
          <a:bodyPr anchorCtr="0"/>
          <a:lstStyle>
            <a:lvl1pPr>
              <a:defRPr sz="8625" spc="-98" baseline="0">
                <a:gradFill>
                  <a:gsLst>
                    <a:gs pos="100000">
                      <a:schemeClr val="tx1"/>
                    </a:gs>
                    <a:gs pos="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75132230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69169" y="1189177"/>
            <a:ext cx="11650488" cy="1985641"/>
          </a:xfrm>
        </p:spPr>
        <p:txBody>
          <a:bodyPr/>
          <a:lstStyle>
            <a:lvl1pPr marL="0" indent="0">
              <a:buNone/>
              <a:defRPr>
                <a:solidFill>
                  <a:srgbClr val="582881"/>
                </a:solidFill>
              </a:defRPr>
            </a:lvl1pPr>
            <a:lvl2pPr marL="0" indent="0">
              <a:buFontTx/>
              <a:buNone/>
              <a:defRPr sz="1960"/>
            </a:lvl2pPr>
            <a:lvl3pPr marL="224051" indent="0">
              <a:buNone/>
              <a:defRPr/>
            </a:lvl3pPr>
            <a:lvl4pPr marL="448102" indent="0">
              <a:buNone/>
              <a:defRPr/>
            </a:lvl4pPr>
            <a:lvl5pPr marL="672153"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43460872"/>
      </p:ext>
    </p:extLst>
  </p:cSld>
  <p:clrMapOvr>
    <a:masterClrMapping/>
  </p:clrMapOvr>
  <p:transition>
    <p:fade/>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invGray">
          <a:xfrm>
            <a:off x="10665611" y="291069"/>
            <a:ext cx="1250934" cy="26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9170" y="289511"/>
            <a:ext cx="8872259" cy="1167096"/>
          </a:xfrm>
        </p:spPr>
        <p:txBody>
          <a:bodyPr/>
          <a:lstStyle/>
          <a:p>
            <a:r>
              <a:rPr lang="en-US" smtClean="0"/>
              <a:t>Click to edit Master title style</a:t>
            </a:r>
            <a:endParaRPr lang="en-US"/>
          </a:p>
        </p:txBody>
      </p:sp>
    </p:spTree>
    <p:extLst>
      <p:ext uri="{BB962C8B-B14F-4D97-AF65-F5344CB8AC3E}">
        <p14:creationId xmlns:p14="http://schemas.microsoft.com/office/powerpoint/2010/main" val="1912551002"/>
      </p:ext>
    </p:extLst>
  </p:cSld>
  <p:clrMapOvr>
    <a:masterClrMapping/>
  </p:clrMapOvr>
  <p:transition>
    <p:fade/>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69169" y="1189177"/>
            <a:ext cx="11650488" cy="1985641"/>
          </a:xfrm>
        </p:spPr>
        <p:txBody>
          <a:bodyPr/>
          <a:lstStyle>
            <a:lvl1pPr marL="0" indent="0">
              <a:buNone/>
              <a:defRPr>
                <a:gradFill>
                  <a:gsLst>
                    <a:gs pos="1250">
                      <a:schemeClr val="tx1"/>
                    </a:gs>
                    <a:gs pos="99000">
                      <a:schemeClr val="tx1"/>
                    </a:gs>
                  </a:gsLst>
                  <a:lin ang="5400000" scaled="0"/>
                </a:gradFill>
              </a:defRPr>
            </a:lvl1pPr>
            <a:lvl2pPr marL="0" indent="0">
              <a:buFontTx/>
              <a:buNone/>
              <a:defRPr sz="1960"/>
            </a:lvl2pPr>
            <a:lvl3pPr marL="224051" indent="0">
              <a:buNone/>
              <a:defRPr/>
            </a:lvl3pPr>
            <a:lvl4pPr marL="448102" indent="0">
              <a:buNone/>
              <a:defRPr/>
            </a:lvl4pPr>
            <a:lvl5pPr marL="672153"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83476706"/>
      </p:ext>
    </p:extLst>
  </p:cSld>
  <p:clrMapOvr>
    <a:masterClrMapping/>
  </p:clrMapOvr>
  <p:transition>
    <p:fade/>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06697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0813602"/>
      </p:ext>
    </p:extLst>
  </p:cSld>
  <p:clrMapOvr>
    <a:masterClrMapping/>
  </p:clrMapOvr>
  <p:transition>
    <p:fade/>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056556"/>
          </a:xfrm>
        </p:spPr>
        <p:txBody>
          <a:bodyPr/>
          <a:lstStyle>
            <a:lvl1pPr>
              <a:defRPr>
                <a:solidFill>
                  <a:srgbClr val="582881"/>
                </a:soli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09021712"/>
      </p:ext>
    </p:extLst>
  </p:cSld>
  <p:clrMapOvr>
    <a:masterClrMapping/>
  </p:clrMapOvr>
  <p:transition>
    <p:fade/>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20188"/>
          </a:xfrm>
        </p:spPr>
        <p:txBody>
          <a:bodyPr/>
          <a:lstStyle>
            <a:lvl1pPr marL="0" indent="0">
              <a:spcBef>
                <a:spcPts val="1200"/>
              </a:spcBef>
              <a:buClr>
                <a:schemeClr val="tx1"/>
              </a:buClr>
              <a:buFont typeface="Wingdings" pitchFamily="2" charset="2"/>
              <a:buNone/>
              <a:defRPr sz="3528">
                <a:solidFill>
                  <a:srgbClr val="58288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6542510" y="1189176"/>
            <a:ext cx="5377147" cy="2420188"/>
          </a:xfrm>
        </p:spPr>
        <p:txBody>
          <a:bodyPr/>
          <a:lstStyle>
            <a:lvl1pPr marL="0" indent="0">
              <a:spcBef>
                <a:spcPts val="1200"/>
              </a:spcBef>
              <a:buClr>
                <a:schemeClr val="tx1"/>
              </a:buClr>
              <a:buFont typeface="Wingdings" pitchFamily="2" charset="2"/>
              <a:buNone/>
              <a:defRPr sz="3528">
                <a:solidFill>
                  <a:srgbClr val="58288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6364209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411270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20188"/>
          </a:xfrm>
        </p:spPr>
        <p:txBody>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6542510" y="1189176"/>
            <a:ext cx="5377147" cy="2420188"/>
          </a:xfrm>
        </p:spPr>
        <p:txBody>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67420246"/>
      </p:ext>
    </p:extLst>
  </p:cSld>
  <p:clrMapOvr>
    <a:masterClrMapping/>
  </p:clrMapOvr>
  <p:transition>
    <p:fade/>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6578"/>
          </a:xfrm>
        </p:spPr>
        <p:txBody>
          <a:bodyPr/>
          <a:lstStyle>
            <a:lvl1pPr marL="281620" indent="-281620">
              <a:spcBef>
                <a:spcPts val="1200"/>
              </a:spcBef>
              <a:buClr>
                <a:schemeClr val="tx1"/>
              </a:buClr>
              <a:buFont typeface="Arial" pitchFamily="34" charset="0"/>
              <a:buChar char="•"/>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6542510" y="1189176"/>
            <a:ext cx="5377147" cy="2486578"/>
          </a:xfrm>
        </p:spPr>
        <p:txBody>
          <a:bodyPr/>
          <a:lstStyle>
            <a:lvl1pPr marL="281620" indent="-281620">
              <a:spcBef>
                <a:spcPts val="1200"/>
              </a:spcBef>
              <a:buClr>
                <a:schemeClr val="tx1"/>
              </a:buClr>
              <a:buFont typeface="Arial" pitchFamily="34" charset="0"/>
              <a:buChar char="•"/>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27313264"/>
      </p:ext>
    </p:extLst>
  </p:cSld>
  <p:clrMapOvr>
    <a:masterClrMapping/>
  </p:clrMapOvr>
  <p:transition>
    <p:fade/>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6578"/>
          </a:xfrm>
        </p:spPr>
        <p:txBody>
          <a:bodyPr/>
          <a:lstStyle>
            <a:lvl1pPr marL="281620" indent="-281620">
              <a:spcBef>
                <a:spcPts val="1200"/>
              </a:spcBef>
              <a:buClr>
                <a:schemeClr val="tx2"/>
              </a:buClr>
              <a:buFont typeface="Arial" pitchFamily="34" charset="0"/>
              <a:buChar char="•"/>
              <a:defRPr sz="3528">
                <a:solidFill>
                  <a:srgbClr val="58288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6542510" y="1189176"/>
            <a:ext cx="5377147" cy="2486578"/>
          </a:xfrm>
        </p:spPr>
        <p:txBody>
          <a:bodyPr/>
          <a:lstStyle>
            <a:lvl1pPr marL="281620" indent="-281620">
              <a:spcBef>
                <a:spcPts val="1200"/>
              </a:spcBef>
              <a:buClr>
                <a:schemeClr val="tx2"/>
              </a:buClr>
              <a:buFont typeface="Arial" pitchFamily="34" charset="0"/>
              <a:buChar char="•"/>
              <a:defRPr sz="3528">
                <a:solidFill>
                  <a:srgbClr val="58288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81232459"/>
      </p:ext>
    </p:extLst>
  </p:cSld>
  <p:clrMapOvr>
    <a:masterClrMapping/>
  </p:clrMapOvr>
  <p:transition>
    <p:fade/>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40773543"/>
      </p:ext>
    </p:extLst>
  </p:cSld>
  <p:clrMapOvr>
    <a:masterClrMapping/>
  </p:clrMapOvr>
  <p:transition>
    <p:fade/>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8716273"/>
      </p:ext>
    </p:extLst>
  </p:cSld>
  <p:clrMapOvr>
    <a:masterClrMapping/>
  </p:clrMapOvr>
  <p:transition>
    <p:fade/>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rgbClr val="58288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94493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_Section Title Accent Color 1">
    <p:bg>
      <p:bgPr>
        <a:solidFill>
          <a:srgbClr val="80BF3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31073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1_Section Title Accent Color 2">
    <p:bg>
      <p:bgPr>
        <a:solidFill>
          <a:srgbClr val="169FE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528387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1_Section Title Accent Color 3">
    <p:bg>
      <p:bgPr>
        <a:solidFill>
          <a:srgbClr val="F3842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608627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4" name="Rectangle 3"/>
          <p:cNvSpPr/>
          <p:nvPr userDrawn="1"/>
        </p:nvSpPr>
        <p:spPr bwMode="hidden">
          <a:xfrm>
            <a:off x="0" y="1189177"/>
            <a:ext cx="12188825" cy="5668823"/>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45710" tIns="45710" rIns="45710" bIns="45710" anchor="ctr"/>
          <a:lstStyle/>
          <a:p>
            <a:pPr algn="ctr" defTabSz="913916" fontAlgn="base">
              <a:spcBef>
                <a:spcPct val="0"/>
              </a:spcBef>
              <a:spcAft>
                <a:spcPct val="0"/>
              </a:spcAft>
              <a:defRPr/>
            </a:pPr>
            <a:endParaRPr lang="en-US" sz="1764" dirty="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269169" y="1197322"/>
            <a:ext cx="11650487" cy="1956973"/>
          </a:xfrm>
        </p:spPr>
        <p:txBody>
          <a:bodyPr/>
          <a:lstStyle>
            <a:lvl1pPr marL="0" indent="0">
              <a:buNone/>
              <a:defRPr sz="3234">
                <a:gradFill>
                  <a:gsLst>
                    <a:gs pos="1250">
                      <a:srgbClr val="000000"/>
                    </a:gs>
                    <a:gs pos="100000">
                      <a:srgbClr val="000000"/>
                    </a:gs>
                  </a:gsLst>
                  <a:lin ang="5400000" scaled="0"/>
                </a:gradFill>
                <a:latin typeface="Segoe UI" pitchFamily="34" charset="0"/>
                <a:cs typeface="Segoe UI" pitchFamily="34" charset="0"/>
              </a:defRPr>
            </a:lvl1pPr>
            <a:lvl2pPr marL="339657" indent="0">
              <a:buNone/>
              <a:defRPr>
                <a:gradFill>
                  <a:gsLst>
                    <a:gs pos="1250">
                      <a:srgbClr val="000000"/>
                    </a:gs>
                    <a:gs pos="100000">
                      <a:srgbClr val="000000"/>
                    </a:gs>
                  </a:gsLst>
                  <a:lin ang="5400000" scaled="0"/>
                </a:gradFill>
                <a:latin typeface="Segoe UI" pitchFamily="34" charset="0"/>
                <a:cs typeface="Segoe UI" pitchFamily="34" charset="0"/>
              </a:defRPr>
            </a:lvl2pPr>
            <a:lvl3pPr marL="572973" indent="0">
              <a:buNone/>
              <a:defRPr>
                <a:gradFill>
                  <a:gsLst>
                    <a:gs pos="1250">
                      <a:srgbClr val="000000"/>
                    </a:gs>
                    <a:gs pos="100000">
                      <a:srgbClr val="000000"/>
                    </a:gs>
                  </a:gsLst>
                  <a:lin ang="5400000" scaled="0"/>
                </a:gradFill>
                <a:latin typeface="Segoe UI" pitchFamily="34" charset="0"/>
                <a:cs typeface="Segoe UI" pitchFamily="34" charset="0"/>
              </a:defRPr>
            </a:lvl3pPr>
            <a:lvl4pPr marL="798353" indent="0">
              <a:buNone/>
              <a:defRPr>
                <a:gradFill>
                  <a:gsLst>
                    <a:gs pos="1250">
                      <a:srgbClr val="000000"/>
                    </a:gs>
                    <a:gs pos="100000">
                      <a:srgbClr val="000000"/>
                    </a:gs>
                  </a:gsLst>
                  <a:lin ang="5400000" scaled="0"/>
                </a:gradFill>
                <a:latin typeface="Segoe UI" pitchFamily="34" charset="0"/>
                <a:cs typeface="Segoe UI" pitchFamily="34" charset="0"/>
              </a:defRPr>
            </a:lvl4pPr>
            <a:lvl5pPr marL="1030082" indent="0">
              <a:buNone/>
              <a:defRPr>
                <a:gradFill>
                  <a:gsLst>
                    <a:gs pos="1250">
                      <a:srgbClr val="000000"/>
                    </a:gs>
                    <a:gs pos="100000">
                      <a:srgbClr val="000000"/>
                    </a:gs>
                  </a:gsLst>
                  <a:lin ang="5400000" scaled="0"/>
                </a:gradFill>
                <a:latin typeface="Segoe UI" pitchFamily="34" charset="0"/>
                <a:cs typeface="Segoe U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4945567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color bulleted">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2184808"/>
          </a:xfrm>
        </p:spPr>
        <p:txBody>
          <a:bodyPr>
            <a:spAutoFit/>
          </a:bodyPr>
          <a:lstStyle>
            <a:lvl1pPr>
              <a:buClr>
                <a:schemeClr val="tx2"/>
              </a:buClr>
              <a:defRPr>
                <a:gradFill>
                  <a:gsLst>
                    <a:gs pos="0">
                      <a:schemeClr val="tx1"/>
                    </a:gs>
                    <a:gs pos="100000">
                      <a:schemeClr val="tx1"/>
                    </a:gs>
                  </a:gsLst>
                  <a:lin ang="5400000" scaled="0"/>
                </a:gradFill>
              </a:defRPr>
            </a:lvl1pPr>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1929497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bwMode="white">
          <a:xfrm>
            <a:off x="269169" y="1189177"/>
            <a:ext cx="11650488" cy="2396047"/>
          </a:xfrm>
          <a:prstGeom prst="rect">
            <a:avLst/>
          </a:prstGeom>
        </p:spPr>
        <p:txBody>
          <a:bodyPr/>
          <a:lstStyle>
            <a:lvl1pPr marL="284732" indent="-284732">
              <a:buClr>
                <a:schemeClr val="tx1"/>
              </a:buClr>
              <a:buSzPct val="90000"/>
              <a:buFont typeface="Arial" pitchFamily="34" charset="0"/>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Arial" pitchFamily="34" charset="0"/>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Arial" pitchFamily="34" charset="0"/>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Arial" pitchFamily="34" charset="0"/>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Arial" pitchFamily="34" charset="0"/>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6"/>
            <a:ext cx="12188826" cy="619125"/>
          </a:xfrm>
          <a:prstGeom prst="rect">
            <a:avLst/>
          </a:prstGeom>
          <a:solidFill>
            <a:srgbClr val="FFFF99"/>
          </a:solidFill>
        </p:spPr>
        <p:txBody>
          <a:bodyPr lIns="155457" tIns="77729" rIns="155457" bIns="77729" anchor="b" anchorCtr="0">
            <a:noAutofit/>
          </a:bodyPr>
          <a:lstStyle>
            <a:lvl1pPr algn="r">
              <a:buFont typeface="Arial" pitchFamily="34" charset="0"/>
              <a:buNone/>
              <a:defRPr sz="3626"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smtClean="0"/>
              <a:t>Click to edit Master text styles</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9436336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9143"/>
          </a:xfrm>
        </p:spPr>
        <p:txBody>
          <a:bodyPr wrap="square">
            <a:spAutoFit/>
          </a:bodyPr>
          <a:lstStyle>
            <a:lvl1pPr marL="0" indent="0">
              <a:spcBef>
                <a:spcPts val="1200"/>
              </a:spcBef>
              <a:buClr>
                <a:schemeClr val="tx1"/>
              </a:buClr>
              <a:buFont typeface="Wingdings" pitchFamily="2" charset="2"/>
              <a:buNone/>
              <a:defRPr sz="3528"/>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016733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lumn 2-color Non-bulleted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486578"/>
          </a:xfrm>
        </p:spPr>
        <p:txBody>
          <a:bodyPr wrap="square">
            <a:spAutoFit/>
          </a:bodyPr>
          <a:lstStyle>
            <a:lvl1pPr marL="0" indent="0">
              <a:spcBef>
                <a:spcPts val="1200"/>
              </a:spcBef>
              <a:buClr>
                <a:schemeClr val="tx1"/>
              </a:buClr>
              <a:buFont typeface="Wingdings" pitchFamily="2" charset="2"/>
              <a:buNone/>
              <a:defRPr sz="3528">
                <a:solidFill>
                  <a:schemeClr val="tx1"/>
                </a:solidFill>
              </a:defRPr>
            </a:lvl1pPr>
            <a:lvl2pPr marL="0" indent="0">
              <a:buNone/>
              <a:defRPr sz="1960"/>
            </a:lvl2pPr>
            <a:lvl3pPr marL="227163" indent="0">
              <a:buNone/>
              <a:tabLst/>
              <a:defRPr sz="1960"/>
            </a:lvl3pPr>
            <a:lvl4pPr marL="451214" indent="0">
              <a:buNone/>
              <a:defRPr/>
            </a:lvl4pPr>
            <a:lvl5pPr marL="672153" indent="0">
              <a:buNone/>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1330732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1"/>
              </a:buClr>
              <a:buFontTx/>
              <a:buBlip>
                <a:blip r:embed="rId2"/>
              </a:buBlip>
              <a:defRPr sz="3528"/>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3159802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22937342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2-color Bullet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171"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2510" y="1189176"/>
            <a:ext cx="5377147" cy="2552967"/>
          </a:xfrm>
        </p:spPr>
        <p:txBody>
          <a:bodyPr wrap="square">
            <a:spAutoFit/>
          </a:bodyPr>
          <a:lstStyle>
            <a:lvl1pPr marL="281620" indent="-281620">
              <a:spcBef>
                <a:spcPts val="1200"/>
              </a:spcBef>
              <a:buClr>
                <a:schemeClr val="tx2"/>
              </a:buClr>
              <a:buFontTx/>
              <a:buBlip>
                <a:blip r:embed="rId2"/>
              </a:buBlip>
              <a:defRPr sz="3528">
                <a:solidFill>
                  <a:schemeClr val="tx1"/>
                </a:solidFill>
              </a:defRPr>
            </a:lvl1pPr>
            <a:lvl2pPr marL="520596" indent="-228554">
              <a:defRPr sz="2352"/>
            </a:lvl2pPr>
            <a:lvl3pPr marL="685663" indent="-165067">
              <a:tabLst/>
              <a:defRPr sz="1960"/>
            </a:lvl3pPr>
            <a:lvl4pPr marL="863427" indent="-177765">
              <a:defRPr/>
            </a:lvl4pPr>
            <a:lvl5pPr marL="1028494" indent="-16506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857037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532701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Idea Layout">
    <p:spTree>
      <p:nvGrpSpPr>
        <p:cNvPr id="1" name=""/>
        <p:cNvGrpSpPr/>
        <p:nvPr/>
      </p:nvGrpSpPr>
      <p:grpSpPr>
        <a:xfrm>
          <a:off x="0" y="0"/>
          <a:ext cx="0" cy="0"/>
          <a:chOff x="0" y="0"/>
          <a:chExt cx="0" cy="0"/>
        </a:xfrm>
      </p:grpSpPr>
      <p:sp>
        <p:nvSpPr>
          <p:cNvPr id="2" name="Title 1"/>
          <p:cNvSpPr>
            <a:spLocks noGrp="1"/>
          </p:cNvSpPr>
          <p:nvPr>
            <p:ph type="title"/>
          </p:nvPr>
        </p:nvSpPr>
        <p:spPr>
          <a:xfrm>
            <a:off x="276949" y="1187621"/>
            <a:ext cx="11652805" cy="899665"/>
          </a:xfrm>
        </p:spPr>
        <p:txBody>
          <a:bodyPr/>
          <a:lstStyle>
            <a:lvl1pPr>
              <a:defRPr sz="7057" baseline="0"/>
            </a:lvl1pPr>
          </a:lstStyle>
          <a:p>
            <a:r>
              <a:rPr lang="en-US" smtClean="0"/>
              <a:t>Click to edit Master title style</a:t>
            </a:r>
            <a:endParaRPr lang="en-US" dirty="0"/>
          </a:p>
        </p:txBody>
      </p:sp>
    </p:spTree>
    <p:extLst>
      <p:ext uri="{BB962C8B-B14F-4D97-AF65-F5344CB8AC3E}">
        <p14:creationId xmlns:p14="http://schemas.microsoft.com/office/powerpoint/2010/main" val="101761850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act Layout">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313104831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act Layout_Accent Color 1">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71145" y="2084173"/>
            <a:ext cx="8056130" cy="1793104"/>
          </a:xfrm>
        </p:spPr>
        <p:txBody>
          <a:bodyPr/>
          <a:lstStyle>
            <a:lvl1pPr>
              <a:defRPr sz="5881" baseline="0"/>
            </a:lvl1pPr>
          </a:lstStyle>
          <a:p>
            <a:r>
              <a:rPr lang="en-US" smtClean="0"/>
              <a:t>Click to edit Master title style</a:t>
            </a:r>
            <a:endParaRPr lang="en-US" dirty="0"/>
          </a:p>
        </p:txBody>
      </p:sp>
    </p:spTree>
    <p:extLst>
      <p:ext uri="{BB962C8B-B14F-4D97-AF65-F5344CB8AC3E}">
        <p14:creationId xmlns:p14="http://schemas.microsoft.com/office/powerpoint/2010/main" val="77503036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1178349"/>
            <a:ext cx="9858104" cy="899665"/>
          </a:xfrm>
        </p:spPr>
        <p:txBody>
          <a:bodyPr/>
          <a:lstStyle>
            <a:lvl1pPr marL="228719" indent="-228719">
              <a:defRPr sz="5881" baseline="0"/>
            </a:lvl1pPr>
          </a:lstStyle>
          <a:p>
            <a:r>
              <a:rPr lang="en-US" dirty="0" smtClean="0"/>
              <a:t>“Sample quote goes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5025984"/>
            <a:ext cx="5377148" cy="1050156"/>
          </a:xfrm>
        </p:spPr>
        <p:txBody>
          <a:bodyPr/>
          <a:lstStyle>
            <a:lvl1pPr marL="0" indent="0">
              <a:spcBef>
                <a:spcPts val="0"/>
              </a:spcBef>
              <a:buNone/>
              <a:defRPr sz="3136" baseline="0">
                <a:latin typeface="+mj-lt"/>
              </a:defRPr>
            </a:lvl1pPr>
          </a:lstStyle>
          <a:p>
            <a:pPr lvl="0"/>
            <a:r>
              <a:rPr lang="en-US" dirty="0" smtClean="0"/>
              <a:t>Author Name</a:t>
            </a:r>
          </a:p>
          <a:p>
            <a:pPr lvl="0"/>
            <a:r>
              <a:rPr lang="en-US" dirty="0" smtClean="0"/>
              <a:t>Title</a:t>
            </a:r>
          </a:p>
        </p:txBody>
      </p:sp>
    </p:spTree>
    <p:extLst>
      <p:ext uri="{BB962C8B-B14F-4D97-AF65-F5344CB8AC3E}">
        <p14:creationId xmlns:p14="http://schemas.microsoft.com/office/powerpoint/2010/main" val="41378785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Layout_Accent Color 2">
    <p:bg>
      <p:bgPr>
        <a:solidFill>
          <a:schemeClr val="bg2"/>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165361" y="2084173"/>
            <a:ext cx="9858104" cy="899665"/>
          </a:xfrm>
        </p:spPr>
        <p:txBody>
          <a:bodyPr/>
          <a:lstStyle>
            <a:lvl1pPr marL="276952" indent="-276952">
              <a:tabLst>
                <a:tab pos="276952" algn="l"/>
              </a:tabLst>
              <a:defRPr sz="5881" baseline="0"/>
            </a:lvl1pPr>
          </a:lstStyle>
          <a:p>
            <a:r>
              <a:rPr lang="en-US" dirty="0" smtClean="0"/>
              <a:t>“	Add a quote here. Design is easier than it looks, and more important than it seems.”</a:t>
            </a:r>
            <a:endParaRPr lang="en-US" dirty="0"/>
          </a:p>
        </p:txBody>
      </p:sp>
      <p:sp>
        <p:nvSpPr>
          <p:cNvPr id="4" name="Text Placeholder 3"/>
          <p:cNvSpPr>
            <a:spLocks noGrp="1"/>
          </p:cNvSpPr>
          <p:nvPr>
            <p:ph type="body" sz="quarter" idx="10" hasCustomPrompt="1"/>
          </p:nvPr>
        </p:nvSpPr>
        <p:spPr>
          <a:xfrm>
            <a:off x="5646317" y="4773813"/>
            <a:ext cx="5377148" cy="1050156"/>
          </a:xfrm>
        </p:spPr>
        <p:txBody>
          <a:bodyPr/>
          <a:lstStyle>
            <a:lvl1pPr marL="0" indent="0">
              <a:spcBef>
                <a:spcPts val="0"/>
              </a:spcBef>
              <a:buNone/>
              <a:defRPr sz="3136" baseline="0">
                <a:latin typeface="+mj-lt"/>
              </a:defRPr>
            </a:lvl1pPr>
          </a:lstStyle>
          <a:p>
            <a:pPr lvl="0"/>
            <a:r>
              <a:rPr lang="en-US" dirty="0" smtClean="0"/>
              <a:t>Author’s Name</a:t>
            </a:r>
          </a:p>
          <a:p>
            <a:pPr lvl="0"/>
            <a:r>
              <a:rPr lang="en-US" dirty="0" smtClean="0"/>
              <a:t>Title</a:t>
            </a:r>
          </a:p>
        </p:txBody>
      </p:sp>
    </p:spTree>
    <p:extLst>
      <p:ext uri="{BB962C8B-B14F-4D97-AF65-F5344CB8AC3E}">
        <p14:creationId xmlns:p14="http://schemas.microsoft.com/office/powerpoint/2010/main" val="377624506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 Idea &amp; 3 Points">
    <p:bg>
      <p:bgPr>
        <a:solidFill>
          <a:schemeClr val="bg2"/>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76949" y="2383023"/>
            <a:ext cx="11650488" cy="914360"/>
          </a:xfrm>
        </p:spPr>
        <p:txBody>
          <a:bodyPr/>
          <a:lstStyle>
            <a:lvl1pPr marL="0" indent="0">
              <a:buNone/>
              <a:defRPr sz="5293">
                <a:gradFill>
                  <a:gsLst>
                    <a:gs pos="3333">
                      <a:schemeClr val="tx1"/>
                    </a:gs>
                    <a:gs pos="39000">
                      <a:schemeClr val="tx1"/>
                    </a:gs>
                  </a:gsLst>
                  <a:lin ang="5400000" scaled="0"/>
                </a:gradFill>
              </a:defRPr>
            </a:lvl1pPr>
            <a:lvl2pPr marL="0" indent="0">
              <a:buFontTx/>
              <a:buNone/>
              <a:defRPr sz="1960"/>
            </a:lvl2pPr>
            <a:lvl3pPr marL="224051" indent="0">
              <a:buNone/>
              <a:defRPr/>
            </a:lvl3pPr>
            <a:lvl4pPr marL="448102" indent="0">
              <a:buNone/>
              <a:defRPr/>
            </a:lvl4pPr>
            <a:lvl5pPr marL="672153" indent="0">
              <a:buNone/>
              <a:defRPr/>
            </a:lvl5pPr>
          </a:lstStyle>
          <a:p>
            <a:pPr lvl="0"/>
            <a:r>
              <a:rPr lang="en-US" smtClean="0"/>
              <a:t>Click to edit Master text styles</a:t>
            </a:r>
          </a:p>
        </p:txBody>
      </p:sp>
      <p:sp>
        <p:nvSpPr>
          <p:cNvPr id="4" name="Title 1"/>
          <p:cNvSpPr>
            <a:spLocks noGrp="1"/>
          </p:cNvSpPr>
          <p:nvPr>
            <p:ph type="title"/>
          </p:nvPr>
        </p:nvSpPr>
        <p:spPr>
          <a:xfrm>
            <a:off x="276949" y="1187621"/>
            <a:ext cx="11652805" cy="899665"/>
          </a:xfrm>
        </p:spPr>
        <p:txBody>
          <a:bodyPr/>
          <a:lstStyle>
            <a:lvl1pPr>
              <a:defRPr sz="7057" baseline="0">
                <a:gradFill>
                  <a:gsLst>
                    <a:gs pos="1250">
                      <a:schemeClr val="tx1"/>
                    </a:gs>
                    <a:gs pos="100000">
                      <a:schemeClr val="tx1"/>
                    </a:gs>
                  </a:gsLst>
                  <a:lin ang="5400000" scaled="0"/>
                </a:gradFill>
              </a:defRPr>
            </a:lvl1pPr>
          </a:lstStyle>
          <a:p>
            <a:r>
              <a:rPr lang="en-US" smtClean="0"/>
              <a:t>Click to edit Master title style</a:t>
            </a:r>
            <a:endParaRPr lang="en-US" dirty="0"/>
          </a:p>
        </p:txBody>
      </p:sp>
    </p:spTree>
    <p:extLst>
      <p:ext uri="{BB962C8B-B14F-4D97-AF65-F5344CB8AC3E}">
        <p14:creationId xmlns:p14="http://schemas.microsoft.com/office/powerpoint/2010/main" val="417686701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50-50 Right Photo Layout_02">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pic>
        <p:nvPicPr>
          <p:cNvPr id="9" name="Picture Placeholder 4"/>
          <p:cNvPicPr>
            <a:picLocks noChangeAspect="1"/>
          </p:cNvPicPr>
          <p:nvPr userDrawn="1"/>
        </p:nvPicPr>
        <p:blipFill rotWithShape="1">
          <a:blip r:embed="rId4">
            <a:extLst>
              <a:ext uri="{28A0092B-C50C-407E-A947-70E740481C1C}">
                <a14:useLocalDpi xmlns:a14="http://schemas.microsoft.com/office/drawing/2010/main" val="0"/>
              </a:ext>
            </a:extLst>
          </a:blip>
          <a:srcRect l="-503" t="26090" r="67" b="-1"/>
          <a:stretch/>
        </p:blipFill>
        <p:spPr>
          <a:xfrm>
            <a:off x="6145398" y="-7783"/>
            <a:ext cx="6072988" cy="6873565"/>
          </a:xfrm>
          <a:prstGeom prst="rect">
            <a:avLst/>
          </a:prstGeom>
        </p:spPr>
      </p:pic>
    </p:spTree>
    <p:extLst>
      <p:ext uri="{BB962C8B-B14F-4D97-AF65-F5344CB8AC3E}">
        <p14:creationId xmlns:p14="http://schemas.microsoft.com/office/powerpoint/2010/main" val="266873435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50-50 Right Photo Layout_03">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1536" t="114" r="36245" b="-114"/>
          <a:stretch/>
        </p:blipFill>
        <p:spPr>
          <a:xfrm>
            <a:off x="6169094" y="1"/>
            <a:ext cx="6049293" cy="6857999"/>
          </a:xfrm>
          <a:prstGeom prst="rect">
            <a:avLst/>
          </a:prstGeom>
        </p:spPr>
      </p:pic>
    </p:spTree>
    <p:extLst>
      <p:ext uri="{BB962C8B-B14F-4D97-AF65-F5344CB8AC3E}">
        <p14:creationId xmlns:p14="http://schemas.microsoft.com/office/powerpoint/2010/main" val="36173592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custDataLst>
              <p:tags r:id="rId1"/>
            </p:custDataLst>
          </p:nvPr>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custDataLst>
              <p:tags r:id="rId2"/>
            </p:custDataLst>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custDataLst>
              <p:tags r:id="rId3"/>
            </p:custDataLst>
          </p:nvPr>
        </p:nvSpPr>
        <p:spPr>
          <a:xfrm>
            <a:off x="519112" y="1447799"/>
            <a:ext cx="11149013" cy="1973561"/>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custDataLst>
              <p:tags r:id="rId4"/>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3502416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525243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606682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97464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75256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238876"/>
            <a:ext cx="12188826" cy="619125"/>
          </a:xfrm>
          <a:prstGeom prst="rect">
            <a:avLst/>
          </a:prstGeom>
          <a:solidFill>
            <a:srgbClr val="FFFC9E"/>
          </a:solidFill>
        </p:spPr>
        <p:txBody>
          <a:bodyPr wrap="square" lIns="155457" tIns="77729" rIns="155457" bIns="77729" anchor="b" anchorCtr="0">
            <a:noAutofit/>
          </a:bodyPr>
          <a:lstStyle>
            <a:lvl1pPr algn="r">
              <a:buFont typeface="Arial" pitchFamily="34" charset="0"/>
              <a:buNone/>
              <a:defRPr sz="3626"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9195080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ck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169" y="1189177"/>
            <a:ext cx="11650488" cy="2396047"/>
          </a:xfrm>
          <a:prstGeom prst="rect">
            <a:avLst/>
          </a:prstGeom>
        </p:spPr>
        <p:txBody>
          <a:bodyPr/>
          <a:lstStyle>
            <a:lvl1pPr marL="284732" indent="-284732">
              <a:buClr>
                <a:schemeClr val="tx1"/>
              </a:buClr>
              <a:buSzPct val="90000"/>
              <a:buFont typeface="Wingdings" panose="05000000000000000000" pitchFamily="2" charset="2"/>
              <a:buChar char="§"/>
              <a:defRPr sz="3528">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127" indent="-275396">
              <a:buClr>
                <a:schemeClr val="tx1"/>
              </a:buClr>
              <a:buSzPct val="90000"/>
              <a:buFont typeface="Wingdings" panose="05000000000000000000" pitchFamily="2" charset="2"/>
              <a:buChar char="§"/>
              <a:defRPr sz="3136">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4859" indent="-284732">
              <a:buClr>
                <a:schemeClr val="tx1"/>
              </a:buClr>
              <a:buSzPct val="90000"/>
              <a:buFont typeface="Wingdings" panose="05000000000000000000" pitchFamily="2" charset="2"/>
              <a:buChar char="§"/>
              <a:defRPr sz="2744">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8910" indent="-224051">
              <a:buClr>
                <a:schemeClr val="tx1"/>
              </a:buClr>
              <a:buSzPct val="90000"/>
              <a:buFont typeface="Wingdings" panose="05000000000000000000" pitchFamily="2" charset="2"/>
              <a:buChar char="§"/>
              <a:defRPr sz="2352">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2961" indent="-224051">
              <a:buClr>
                <a:schemeClr val="tx1"/>
              </a:buClr>
              <a:buSzPct val="90000"/>
              <a:buFont typeface="Wingdings" panose="05000000000000000000" pitchFamily="2" charset="2"/>
              <a:buChar char="§"/>
              <a:defRPr sz="196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mj-lt"/>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1160119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0-50 Right Photo Layout">
    <p:bg bwMode="auto">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bwMode="invGray">
          <a:xfrm>
            <a:off x="269170" y="2095970"/>
            <a:ext cx="5377148" cy="2677859"/>
          </a:xfrm>
          <a:noFill/>
        </p:spPr>
        <p:txBody>
          <a:bodyPr vert="horz" wrap="square" lIns="146304" tIns="91440" rIns="146304" bIns="91440" rtlCol="0" anchor="t" anchorCtr="0">
            <a:noAutofit/>
          </a:bodyPr>
          <a:lstStyle>
            <a:lvl1pPr>
              <a:defRPr lang="en-US" sz="5881" spc="-98" baseline="0" dirty="0">
                <a:gradFill>
                  <a:gsLst>
                    <a:gs pos="5833">
                      <a:srgbClr val="FFFFFF"/>
                    </a:gs>
                    <a:gs pos="18000">
                      <a:srgbClr val="FFFFFF"/>
                    </a:gs>
                  </a:gsLst>
                  <a:lin ang="5400000" scaled="0"/>
                </a:gradFill>
              </a:defRPr>
            </a:lvl1pPr>
          </a:lstStyle>
          <a:p>
            <a:pPr lvl="0"/>
            <a:r>
              <a:rPr lang="en-US" dirty="0" smtClean="0"/>
              <a:t>Section title</a:t>
            </a:r>
            <a:endParaRPr lang="en-US" dirty="0"/>
          </a:p>
        </p:txBody>
      </p:sp>
      <p:sp>
        <p:nvSpPr>
          <p:cNvPr id="6" name="Text Placeholder 2"/>
          <p:cNvSpPr>
            <a:spLocks noGrp="1"/>
          </p:cNvSpPr>
          <p:nvPr>
            <p:ph type="body" sz="quarter" idx="14" hasCustomPrompt="1"/>
          </p:nvPr>
        </p:nvSpPr>
        <p:spPr bwMode="invGray">
          <a:xfrm>
            <a:off x="270771" y="4773829"/>
            <a:ext cx="5375814" cy="896551"/>
          </a:xfrm>
        </p:spPr>
        <p:txBody>
          <a:bodyPr tIns="109728" bIns="109728">
            <a:noAutofit/>
          </a:bodyPr>
          <a:lstStyle>
            <a:lvl1pPr marL="0" indent="0">
              <a:spcBef>
                <a:spcPts val="0"/>
              </a:spcBef>
              <a:buNone/>
              <a:defRPr sz="3136">
                <a:gradFill>
                  <a:gsLst>
                    <a:gs pos="1250">
                      <a:srgbClr val="FFFFFF"/>
                    </a:gs>
                    <a:gs pos="99000">
                      <a:srgbClr val="FFFFFF"/>
                    </a:gs>
                  </a:gsLst>
                  <a:lin ang="5400000" scaled="0"/>
                </a:gradFill>
              </a:defRPr>
            </a:lvl1pPr>
          </a:lstStyle>
          <a:p>
            <a:pPr lvl="0"/>
            <a:r>
              <a:rPr lang="en-US" dirty="0" smtClean="0"/>
              <a:t>Speaker Name</a:t>
            </a:r>
            <a:endParaRPr lang="en-US" dirty="0"/>
          </a:p>
        </p:txBody>
      </p:sp>
      <p:pic>
        <p:nvPicPr>
          <p:cNvPr id="10" name="MS logo whit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448096" y="6061766"/>
            <a:ext cx="1522007" cy="326167"/>
          </a:xfrm>
          <a:prstGeom prst="rect">
            <a:avLst/>
          </a:prstGeom>
        </p:spPr>
      </p:pic>
      <p:pic>
        <p:nvPicPr>
          <p:cNvPr id="8" name="Picture Placeholder 4"/>
          <p:cNvPicPr>
            <a:picLocks noChangeAspect="1"/>
          </p:cNvPicPr>
          <p:nvPr userDrawn="1"/>
        </p:nvPicPr>
        <p:blipFill rotWithShape="1">
          <a:blip r:embed="rId3">
            <a:extLst>
              <a:ext uri="{28A0092B-C50C-407E-A947-70E740481C1C}">
                <a14:useLocalDpi xmlns:a14="http://schemas.microsoft.com/office/drawing/2010/main" val="0"/>
              </a:ext>
            </a:extLst>
          </a:blip>
          <a:srcRect l="23279" r="17893"/>
          <a:stretch/>
        </p:blipFill>
        <p:spPr>
          <a:xfrm>
            <a:off x="6169095" y="0"/>
            <a:ext cx="6049292" cy="6858000"/>
          </a:xfrm>
          <a:prstGeom prst="rect">
            <a:avLst/>
          </a:prstGeom>
        </p:spPr>
      </p:pic>
    </p:spTree>
    <p:extLst>
      <p:ext uri="{BB962C8B-B14F-4D97-AF65-F5344CB8AC3E}">
        <p14:creationId xmlns:p14="http://schemas.microsoft.com/office/powerpoint/2010/main" val="116260794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8pt Title/26pt Bullet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170" y="259792"/>
            <a:ext cx="8961913" cy="1075884"/>
          </a:xfrm>
        </p:spPr>
        <p:txBody>
          <a:bodyPr lIns="146304" tIns="91440" rIns="146304" bIns="91440"/>
          <a:lstStyle>
            <a:lvl1pPr>
              <a:lnSpc>
                <a:spcPts val="6175"/>
              </a:lnSpc>
              <a:defRPr sz="4704" baseline="0">
                <a:solidFill>
                  <a:srgbClr val="505050"/>
                </a:solidFill>
              </a:defRPr>
            </a:lvl1pPr>
          </a:lstStyle>
          <a:p>
            <a:r>
              <a:rPr lang="en-US" dirty="0" err="1" smtClean="0"/>
              <a:t>Lorem</a:t>
            </a:r>
            <a:r>
              <a:rPr lang="en-US" dirty="0" smtClean="0"/>
              <a:t> </a:t>
            </a:r>
            <a:r>
              <a:rPr lang="en-US" dirty="0" err="1" smtClean="0"/>
              <a:t>ipsum</a:t>
            </a:r>
            <a:r>
              <a:rPr lang="en-US" dirty="0" smtClean="0"/>
              <a:t> dolor sit.</a:t>
            </a:r>
            <a:endParaRPr lang="en-US" dirty="0"/>
          </a:p>
        </p:txBody>
      </p:sp>
      <p:sp>
        <p:nvSpPr>
          <p:cNvPr id="8" name="Text Placeholder 7"/>
          <p:cNvSpPr>
            <a:spLocks noGrp="1"/>
          </p:cNvSpPr>
          <p:nvPr>
            <p:ph type="body" sz="quarter" idx="13" hasCustomPrompt="1"/>
          </p:nvPr>
        </p:nvSpPr>
        <p:spPr>
          <a:xfrm>
            <a:off x="269169" y="2084173"/>
            <a:ext cx="8961914" cy="2700611"/>
          </a:xfrm>
        </p:spPr>
        <p:txBody>
          <a:bodyPr/>
          <a:lstStyle>
            <a:lvl1pPr marL="228719" indent="-228719">
              <a:spcBef>
                <a:spcPts val="1176"/>
              </a:spcBef>
              <a:defRPr sz="2548">
                <a:latin typeface="+mn-lt"/>
              </a:defRPr>
            </a:lvl1pPr>
            <a:lvl2pPr marL="676821" indent="-228719">
              <a:spcBef>
                <a:spcPts val="1176"/>
              </a:spcBef>
              <a:buSzPct val="100000"/>
              <a:buFont typeface="Segoe UI" pitchFamily="34" charset="0"/>
              <a:buChar char="‐"/>
              <a:defRPr/>
            </a:lvl2pPr>
            <a:lvl3pPr marL="1124923" indent="-228719">
              <a:spcBef>
                <a:spcPts val="1176"/>
              </a:spcBef>
              <a:buFont typeface="Wingdings" pitchFamily="2" charset="2"/>
              <a:buChar char="§"/>
              <a:defRPr/>
            </a:lvl3pPr>
            <a:lvl4pPr marL="1568356" indent="-336076">
              <a:spcBef>
                <a:spcPts val="1176"/>
              </a:spcBef>
              <a:buFont typeface="+mj-lt"/>
              <a:buAutoNum type="arabicPeriod"/>
              <a:defRPr/>
            </a:lvl4pPr>
            <a:lvl5pPr marL="1907544" indent="-336076">
              <a:spcBef>
                <a:spcPts val="1176"/>
              </a:spcBef>
              <a:buFont typeface="+mj-lt"/>
              <a:buAutoNum type="alphaLcParenR"/>
              <a:defRPr/>
            </a:lvl5pPr>
          </a:lstStyle>
          <a:p>
            <a:pPr lvl="0"/>
            <a:r>
              <a:rPr lang="en-US" smtClean="0"/>
              <a:t>Lorem ipsum dolor sit amet, consectetur adipiscing </a:t>
            </a:r>
            <a:br>
              <a:rPr lang="en-US" smtClean="0"/>
            </a:br>
            <a:r>
              <a:rPr lang="en-US" smtClean="0"/>
              <a:t>elit. Nunc et sagittis ligula</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823648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custDataLst>
              <p:tags r:id="rId1"/>
            </p:custDataLst>
          </p:nvPr>
        </p:nvSpPr>
        <p:spPr>
          <a:xfrm>
            <a:off x="512764" y="1768475"/>
            <a:ext cx="8364906" cy="997196"/>
          </a:xfrm>
        </p:spPr>
        <p:txBody>
          <a:bodyPr/>
          <a:lstStyle>
            <a:lvl1pPr marL="0" indent="0">
              <a:buNone/>
              <a:defRPr sz="72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Speaker Title</a:t>
            </a:r>
          </a:p>
        </p:txBody>
      </p:sp>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187" y="201876"/>
            <a:ext cx="3861786" cy="649794"/>
          </a:xfrm>
          <a:prstGeom prst="rect">
            <a:avLst/>
          </a:prstGeom>
        </p:spPr>
      </p:pic>
    </p:spTree>
    <p:extLst>
      <p:ext uri="{BB962C8B-B14F-4D97-AF65-F5344CB8AC3E}">
        <p14:creationId xmlns:p14="http://schemas.microsoft.com/office/powerpoint/2010/main" val="5327590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Non-Bullete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7847989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6" name="Rectangle 5"/>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21738452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8031959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custDataLst>
              <p:tags r:id="rId1"/>
            </p:custDataLst>
          </p:nvPr>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custDataLst>
              <p:tags r:id="rId2"/>
            </p:custDataLst>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custDataLst>
              <p:tags r:id="rId3"/>
            </p:custDataLst>
          </p:nvPr>
        </p:nvSpPr>
        <p:spPr>
          <a:xfrm>
            <a:off x="519112" y="1447799"/>
            <a:ext cx="11149013" cy="1973561"/>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custDataLst>
              <p:tags r:id="rId4"/>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86824132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6" name="Rectangle 5"/>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67435326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408838677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emo">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2187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Demo</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demo Title</a:t>
            </a:r>
            <a:endParaRPr lang="en-US" dirty="0"/>
          </a:p>
        </p:txBody>
      </p:sp>
      <p:sp>
        <p:nvSpPr>
          <p:cNvPr id="7" name="Rectangle 6"/>
          <p:cNvSpPr/>
          <p:nvPr userDrawn="1">
            <p:custDataLst>
              <p:tags r:id="rId3"/>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40960910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Video</a:t>
            </a:r>
          </a:p>
        </p:txBody>
      </p:sp>
      <p:sp>
        <p:nvSpPr>
          <p:cNvPr id="9" name="Text Placeholder 8"/>
          <p:cNvSpPr>
            <a:spLocks noGrp="1"/>
          </p:cNvSpPr>
          <p:nvPr>
            <p:ph type="body" sz="quarter" idx="11" hasCustomPrompt="1"/>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video Title</a:t>
            </a:r>
            <a:endParaRPr lang="en-US" dirty="0"/>
          </a:p>
        </p:txBody>
      </p:sp>
      <p:sp>
        <p:nvSpPr>
          <p:cNvPr id="7" name="Rectangle 6"/>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41784533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Q&amp;A</a:t>
            </a:r>
          </a:p>
        </p:txBody>
      </p:sp>
      <p:sp>
        <p:nvSpPr>
          <p:cNvPr id="7" name="Rectangle 6"/>
          <p:cNvSpPr/>
          <p:nvPr userDrawn="1">
            <p:custDataLst>
              <p:tags r:id="rId2"/>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5293794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1_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45708" bIns="91416" numCol="1" spcCol="0" rtlCol="0" fromWordArt="0" anchor="b" anchorCtr="0" forceAA="0" compatLnSpc="1">
            <a:prstTxWarp prst="textNoShape">
              <a:avLst/>
            </a:prstTxWarp>
            <a:noAutofit/>
          </a:bodyPr>
          <a:lstStyle/>
          <a:p>
            <a:pPr algn="ctr" defTabSz="913825" fontAlgn="base">
              <a:spcBef>
                <a:spcPct val="0"/>
              </a:spcBef>
              <a:spcAft>
                <a:spcPct val="0"/>
              </a:spcAft>
            </a:pPr>
            <a:endParaRPr lang="en-US" sz="1799" spc="-50" dirty="0" err="1" smtClean="0">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2" y="6610052"/>
            <a:ext cx="1116495" cy="210146"/>
          </a:xfrm>
          <a:prstGeom prst="rect">
            <a:avLst/>
          </a:prstGeom>
        </p:spPr>
      </p:pic>
      <p:sp>
        <p:nvSpPr>
          <p:cNvPr id="6" name="Text Placeholder 5"/>
          <p:cNvSpPr>
            <a:spLocks noGrp="1"/>
          </p:cNvSpPr>
          <p:nvPr>
            <p:ph type="body" sz="quarter" idx="10" hasCustomPrompt="1"/>
          </p:nvPr>
        </p:nvSpPr>
        <p:spPr>
          <a:xfrm>
            <a:off x="512764" y="1768475"/>
            <a:ext cx="6105750" cy="1994392"/>
          </a:xfrm>
        </p:spPr>
        <p:txBody>
          <a:bodyPr/>
          <a:lstStyle>
            <a:lvl1pPr marL="0" indent="0">
              <a:buNone/>
              <a:defRPr sz="7198" i="0" spc="-100" baseline="0">
                <a:solidFill>
                  <a:srgbClr val="545454"/>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30581155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512764" y="1768475"/>
            <a:ext cx="6105750" cy="1994392"/>
          </a:xfrm>
        </p:spPr>
        <p:txBody>
          <a:bodyPr/>
          <a:lstStyle>
            <a:lvl1pPr marL="0" indent="0">
              <a:buNone/>
              <a:defRPr sz="7198" i="0" spc="-100" baseline="0">
                <a:solidFill>
                  <a:srgbClr val="545454"/>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8254794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and 2-color bulleted">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1979003"/>
          </a:xfrm>
        </p:spPr>
        <p:txBody>
          <a:bodyPr>
            <a:spAutoFit/>
          </a:bodyPr>
          <a:lstStyle>
            <a:lvl1pPr>
              <a:buClr>
                <a:schemeClr val="tx2"/>
              </a:buClr>
              <a:defRPr>
                <a:gradFill>
                  <a:gsLst>
                    <a:gs pos="0">
                      <a:schemeClr val="tx1"/>
                    </a:gs>
                    <a:gs pos="100000">
                      <a:schemeClr val="tx1"/>
                    </a:gs>
                  </a:gsLst>
                  <a:lin ang="5400000" scaled="0"/>
                </a:gradFill>
              </a:defRPr>
            </a:lvl1pPr>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1800391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59006434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_Option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0701" y="3106740"/>
            <a:ext cx="11152188" cy="997196"/>
          </a:xfrm>
        </p:spPr>
        <p:txBody>
          <a:bodyPr anchor="b" anchorCtr="0"/>
          <a:lstStyle>
            <a:lvl1pPr>
              <a:defRPr sz="7164" spc="-151" baseline="0">
                <a:gradFill>
                  <a:gsLst>
                    <a:gs pos="1250">
                      <a:schemeClr val="bg1"/>
                    </a:gs>
                    <a:gs pos="100000">
                      <a:schemeClr val="bg1"/>
                    </a:gs>
                  </a:gsLst>
                  <a:lin ang="5400000" scaled="0"/>
                </a:gradFill>
              </a:defRPr>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520701" y="4656434"/>
            <a:ext cx="11152188" cy="498598"/>
          </a:xfrm>
        </p:spPr>
        <p:txBody>
          <a:bodyPr>
            <a:noAutofit/>
          </a:bodyPr>
          <a:lstStyle>
            <a:lvl1pPr marL="0" indent="0">
              <a:spcBef>
                <a:spcPts val="0"/>
              </a:spcBef>
              <a:buNone/>
              <a:defRPr spc="-71" baseline="0">
                <a:gradFill>
                  <a:gsLst>
                    <a:gs pos="0">
                      <a:schemeClr val="bg1"/>
                    </a:gs>
                    <a:gs pos="100000">
                      <a:schemeClr val="bg1"/>
                    </a:gs>
                  </a:gsLst>
                  <a:lin ang="5400000" scaled="0"/>
                </a:gradFill>
                <a:latin typeface="+mj-lt"/>
              </a:defRPr>
            </a:lvl1pPr>
          </a:lstStyle>
          <a:p>
            <a:pPr lvl="0"/>
            <a:r>
              <a:rPr lang="en-US" dirty="0" smtClean="0"/>
              <a:t>Speaker title</a:t>
            </a:r>
            <a:endParaRPr lang="en-US" dirty="0"/>
          </a:p>
        </p:txBody>
      </p:sp>
    </p:spTree>
    <p:extLst>
      <p:ext uri="{BB962C8B-B14F-4D97-AF65-F5344CB8AC3E}">
        <p14:creationId xmlns:p14="http://schemas.microsoft.com/office/powerpoint/2010/main" val="834289817"/>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_Option 2">
    <p:bg>
      <p:bgPr>
        <a:solidFill>
          <a:schemeClr val="accent1"/>
        </a:solidFill>
        <a:effectLst/>
      </p:bgPr>
    </p:bg>
    <p:spTree>
      <p:nvGrpSpPr>
        <p:cNvPr id="1" name=""/>
        <p:cNvGrpSpPr/>
        <p:nvPr/>
      </p:nvGrpSpPr>
      <p:grpSpPr>
        <a:xfrm>
          <a:off x="0" y="0"/>
          <a:ext cx="0" cy="0"/>
          <a:chOff x="0" y="0"/>
          <a:chExt cx="0" cy="0"/>
        </a:xfrm>
      </p:grpSpPr>
      <p:pic>
        <p:nvPicPr>
          <p:cNvPr id="8" name="Picture 9" descr="\\sfp\resources\Microsoft\Archive\Exec_Tier_Archive\Brand_Specific\_BrandPhotography\Brand\144 ppi RGB jpg\MSC12_Herman_001.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13494" y="852524"/>
            <a:ext cx="5381625" cy="5296115"/>
          </a:xfrm>
          <a:prstGeom prst="rect">
            <a:avLst/>
          </a:prstGeom>
          <a:noFill/>
          <a:ln>
            <a:noFill/>
          </a:ln>
          <a:extLst>
            <a:ext uri="{909E8E84-426E-40DD-AFC4-6F175D3DCCD1}">
              <a14:hiddenFill xmlns:a14="http://schemas.microsoft.com/office/drawing/2010/main">
                <a:solidFill>
                  <a:srgbClr val="FFFFFF"/>
                </a:solidFill>
              </a14:hiddenFill>
            </a:ext>
          </a:extLst>
        </p:spPr>
      </p:pic>
      <p:sp useBgFill="1">
        <p:nvSpPr>
          <p:cNvPr id="4" name="Rectangle 1"/>
          <p:cNvSpPr/>
          <p:nvPr userDrawn="1"/>
        </p:nvSpPr>
        <p:spPr bwMode="auto">
          <a:xfrm>
            <a:off x="317374" y="0"/>
            <a:ext cx="11887199" cy="6858000"/>
          </a:xfrm>
          <a:custGeom>
            <a:avLst/>
            <a:gdLst/>
            <a:ahLst/>
            <a:cxnLst/>
            <a:rect l="l" t="t" r="r" b="b"/>
            <a:pathLst>
              <a:path w="12188952" h="6858000">
                <a:moveTo>
                  <a:pt x="514344" y="919950"/>
                </a:moveTo>
                <a:cubicBezTo>
                  <a:pt x="508127" y="2575229"/>
                  <a:pt x="516335" y="4288195"/>
                  <a:pt x="510118" y="5943474"/>
                </a:cubicBezTo>
                <a:lnTo>
                  <a:pt x="5537327" y="5218261"/>
                </a:lnTo>
                <a:cubicBezTo>
                  <a:pt x="5531110" y="4020361"/>
                  <a:pt x="5530863" y="2808040"/>
                  <a:pt x="5524646" y="1610140"/>
                </a:cubicBezTo>
                <a:close/>
                <a:moveTo>
                  <a:pt x="0" y="0"/>
                </a:moveTo>
                <a:lnTo>
                  <a:pt x="12188952" y="0"/>
                </a:lnTo>
                <a:lnTo>
                  <a:pt x="12188952" y="6858000"/>
                </a:lnTo>
                <a:lnTo>
                  <a:pt x="0" y="6858000"/>
                </a:lnTo>
                <a:close/>
              </a:path>
            </a:pathLst>
          </a:cu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11" tIns="45705" rIns="91411" bIns="45705" numCol="1" rtlCol="0" anchor="ctr" anchorCtr="0" compatLnSpc="1">
            <a:prstTxWarp prst="textNoShape">
              <a:avLst/>
            </a:prstTxWarp>
          </a:bodyPr>
          <a:lstStyle/>
          <a:p>
            <a:pPr algn="ctr" defTabSz="913823" fontAlgn="base">
              <a:lnSpc>
                <a:spcPct val="90000"/>
              </a:lnSpc>
              <a:spcBef>
                <a:spcPct val="0"/>
              </a:spcBef>
              <a:spcAft>
                <a:spcPct val="0"/>
              </a:spcAft>
              <a:defRPr/>
            </a:pPr>
            <a:endParaRPr lang="en-US" sz="1999" spc="-51" dirty="0">
              <a:gradFill>
                <a:gsLst>
                  <a:gs pos="0">
                    <a:srgbClr val="EFEFEF"/>
                  </a:gs>
                  <a:gs pos="100000">
                    <a:srgbClr val="EFEFEF"/>
                  </a:gs>
                </a:gsLst>
                <a:lin ang="5400000" scaled="0"/>
              </a:gradFill>
            </a:endParaRPr>
          </a:p>
        </p:txBody>
      </p:sp>
      <p:sp>
        <p:nvSpPr>
          <p:cNvPr id="2" name="Title 1"/>
          <p:cNvSpPr>
            <a:spLocks noGrp="1"/>
          </p:cNvSpPr>
          <p:nvPr>
            <p:ph type="title" hasCustomPrompt="1"/>
          </p:nvPr>
        </p:nvSpPr>
        <p:spPr>
          <a:xfrm>
            <a:off x="6091239" y="2109543"/>
            <a:ext cx="5581650" cy="1994392"/>
          </a:xfrm>
        </p:spPr>
        <p:txBody>
          <a:bodyPr anchor="b" anchorCtr="0"/>
          <a:lstStyle>
            <a:lvl1pPr>
              <a:defRPr sz="7164" spc="-151" baseline="0">
                <a:gradFill>
                  <a:gsLst>
                    <a:gs pos="1250">
                      <a:schemeClr val="bg1"/>
                    </a:gs>
                    <a:gs pos="100000">
                      <a:schemeClr val="bg1"/>
                    </a:gs>
                  </a:gsLst>
                  <a:lin ang="5400000" scaled="0"/>
                </a:gradFill>
              </a:defRPr>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6091239" y="4419601"/>
            <a:ext cx="5581650" cy="498598"/>
          </a:xfrm>
        </p:spPr>
        <p:txBody>
          <a:bodyPr>
            <a:noAutofit/>
          </a:bodyPr>
          <a:lstStyle>
            <a:lvl1pPr marL="0" indent="0">
              <a:spcBef>
                <a:spcPts val="0"/>
              </a:spcBef>
              <a:buNone/>
              <a:defRPr sz="2832" spc="-71" baseline="0">
                <a:gradFill>
                  <a:gsLst>
                    <a:gs pos="1250">
                      <a:schemeClr val="bg1"/>
                    </a:gs>
                    <a:gs pos="100000">
                      <a:schemeClr val="bg1"/>
                    </a:gs>
                  </a:gsLst>
                  <a:lin ang="5400000" scaled="0"/>
                </a:gradFill>
                <a:latin typeface="+mj-lt"/>
              </a:defRPr>
            </a:lvl1pPr>
          </a:lstStyle>
          <a:p>
            <a:pPr lvl="0"/>
            <a:r>
              <a:rPr lang="en-US" dirty="0" smtClean="0"/>
              <a:t>Speaker title</a:t>
            </a:r>
            <a:endParaRPr lang="en-US" dirty="0"/>
          </a:p>
        </p:txBody>
      </p:sp>
    </p:spTree>
    <p:extLst>
      <p:ext uri="{BB962C8B-B14F-4D97-AF65-F5344CB8AC3E}">
        <p14:creationId xmlns:p14="http://schemas.microsoft.com/office/powerpoint/2010/main" val="3342221774"/>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_Option 3">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0701" y="3106740"/>
            <a:ext cx="11152188" cy="997196"/>
          </a:xfrm>
        </p:spPr>
        <p:txBody>
          <a:bodyPr anchor="b" anchorCtr="0"/>
          <a:lstStyle>
            <a:lvl1pPr>
              <a:defRPr sz="7164" spc="-151" baseline="0">
                <a:gradFill>
                  <a:gsLst>
                    <a:gs pos="1250">
                      <a:schemeClr val="accent1"/>
                    </a:gs>
                    <a:gs pos="100000">
                      <a:schemeClr val="accent1"/>
                    </a:gs>
                  </a:gsLst>
                  <a:lin ang="5400000" scaled="0"/>
                </a:gradFill>
              </a:defRPr>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520701" y="4656434"/>
            <a:ext cx="11152188" cy="498598"/>
          </a:xfrm>
        </p:spPr>
        <p:txBody>
          <a:bodyPr>
            <a:noAutofit/>
          </a:bodyPr>
          <a:lstStyle>
            <a:lvl1pPr marL="0" indent="0">
              <a:spcBef>
                <a:spcPts val="0"/>
              </a:spcBef>
              <a:buNone/>
              <a:defRPr spc="-71" baseline="0">
                <a:gradFill>
                  <a:gsLst>
                    <a:gs pos="1250">
                      <a:schemeClr val="accent1"/>
                    </a:gs>
                    <a:gs pos="100000">
                      <a:schemeClr val="accent1"/>
                    </a:gs>
                  </a:gsLst>
                  <a:lin ang="5400000" scaled="0"/>
                </a:gradFill>
                <a:latin typeface="+mj-lt"/>
              </a:defRPr>
            </a:lvl1pPr>
          </a:lstStyle>
          <a:p>
            <a:pPr lvl="0"/>
            <a:r>
              <a:rPr lang="en-US" dirty="0" smtClean="0"/>
              <a:t>Speaker title</a:t>
            </a:r>
            <a:endParaRPr lang="en-US" dirty="0"/>
          </a:p>
        </p:txBody>
      </p:sp>
    </p:spTree>
    <p:extLst>
      <p:ext uri="{BB962C8B-B14F-4D97-AF65-F5344CB8AC3E}">
        <p14:creationId xmlns:p14="http://schemas.microsoft.com/office/powerpoint/2010/main" val="3728221024"/>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rgbClr val="FFFFFF"/>
        </a:solidFill>
        <a:effectLst/>
      </p:bgPr>
    </p:bg>
    <p:spTree>
      <p:nvGrpSpPr>
        <p:cNvPr id="1" name=""/>
        <p:cNvGrpSpPr/>
        <p:nvPr/>
      </p:nvGrpSpPr>
      <p:grpSpPr>
        <a:xfrm>
          <a:off x="0" y="0"/>
          <a:ext cx="0" cy="0"/>
          <a:chOff x="0" y="0"/>
          <a:chExt cx="0" cy="0"/>
        </a:xfrm>
      </p:grpSpPr>
      <p:sp>
        <p:nvSpPr>
          <p:cNvPr id="11" name="Picture Placeholder 9"/>
          <p:cNvSpPr>
            <a:spLocks noGrp="1"/>
          </p:cNvSpPr>
          <p:nvPr>
            <p:ph type="pic" sz="quarter" idx="10" hasCustomPrompt="1"/>
          </p:nvPr>
        </p:nvSpPr>
        <p:spPr bwMode="hidden">
          <a:xfrm>
            <a:off x="0" y="0"/>
            <a:ext cx="12188825" cy="6858000"/>
          </a:xfrm>
          <a:prstGeom prst="rect">
            <a:avLst/>
          </a:prstGeom>
          <a:noFill/>
        </p:spPr>
        <p:txBody>
          <a:bodyPr lIns="329227" tIns="329227" rIns="329227">
            <a:noAutofit/>
          </a:bodyPr>
          <a:lstStyle>
            <a:lvl1pPr marL="0" indent="0">
              <a:buNone/>
              <a:defRPr sz="2416" baseline="0">
                <a:gradFill>
                  <a:gsLst>
                    <a:gs pos="1250">
                      <a:schemeClr val="accent1"/>
                    </a:gs>
                    <a:gs pos="100000">
                      <a:schemeClr val="accent1"/>
                    </a:gs>
                  </a:gsLst>
                  <a:lin ang="5400000" scaled="0"/>
                </a:gradFill>
              </a:defRPr>
            </a:lvl1pPr>
          </a:lstStyle>
          <a:p>
            <a:r>
              <a:rPr lang="en-US" dirty="0" smtClean="0"/>
              <a:t>Picture placeholder</a:t>
            </a:r>
            <a:endParaRPr lang="en-US" dirty="0"/>
          </a:p>
        </p:txBody>
      </p:sp>
      <p:sp>
        <p:nvSpPr>
          <p:cNvPr id="10" name="Title 1"/>
          <p:cNvSpPr>
            <a:spLocks noGrp="1"/>
          </p:cNvSpPr>
          <p:nvPr>
            <p:ph type="ctrTitle"/>
          </p:nvPr>
        </p:nvSpPr>
        <p:spPr bwMode="ltGray">
          <a:xfrm>
            <a:off x="512464" y="919956"/>
            <a:ext cx="5023756" cy="5018088"/>
          </a:xfrm>
          <a:custGeom>
            <a:avLst/>
            <a:gdLst>
              <a:gd name="connsiteX0" fmla="*/ 0 w 2431552"/>
              <a:gd name="connsiteY0" fmla="*/ 0 h 576072"/>
              <a:gd name="connsiteX1" fmla="*/ 2431552 w 2431552"/>
              <a:gd name="connsiteY1" fmla="*/ 0 h 576072"/>
              <a:gd name="connsiteX2" fmla="*/ 2431552 w 2431552"/>
              <a:gd name="connsiteY2" fmla="*/ 576072 h 576072"/>
              <a:gd name="connsiteX3" fmla="*/ 0 w 2431552"/>
              <a:gd name="connsiteY3" fmla="*/ 576072 h 576072"/>
              <a:gd name="connsiteX4" fmla="*/ 0 w 2431552"/>
              <a:gd name="connsiteY4" fmla="*/ 0 h 576072"/>
              <a:gd name="connsiteX0" fmla="*/ 0 w 2610228"/>
              <a:gd name="connsiteY0" fmla="*/ 704193 h 1280265"/>
              <a:gd name="connsiteX1" fmla="*/ 2610228 w 2610228"/>
              <a:gd name="connsiteY1" fmla="*/ 0 h 1280265"/>
              <a:gd name="connsiteX2" fmla="*/ 2431552 w 2610228"/>
              <a:gd name="connsiteY2" fmla="*/ 1280265 h 1280265"/>
              <a:gd name="connsiteX3" fmla="*/ 0 w 2610228"/>
              <a:gd name="connsiteY3" fmla="*/ 1280265 h 1280265"/>
              <a:gd name="connsiteX4" fmla="*/ 0 w 2610228"/>
              <a:gd name="connsiteY4" fmla="*/ 704193 h 1280265"/>
              <a:gd name="connsiteX0" fmla="*/ 0 w 2620739"/>
              <a:gd name="connsiteY0" fmla="*/ 704193 h 2037009"/>
              <a:gd name="connsiteX1" fmla="*/ 2610228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620739"/>
              <a:gd name="connsiteY0" fmla="*/ 483476 h 1816292"/>
              <a:gd name="connsiteX1" fmla="*/ 2389511 w 2620739"/>
              <a:gd name="connsiteY1" fmla="*/ 0 h 1816292"/>
              <a:gd name="connsiteX2" fmla="*/ 2620739 w 2620739"/>
              <a:gd name="connsiteY2" fmla="*/ 1816292 h 1816292"/>
              <a:gd name="connsiteX3" fmla="*/ 0 w 2620739"/>
              <a:gd name="connsiteY3" fmla="*/ 1059548 h 1816292"/>
              <a:gd name="connsiteX4" fmla="*/ 0 w 2620739"/>
              <a:gd name="connsiteY4" fmla="*/ 483476 h 1816292"/>
              <a:gd name="connsiteX0" fmla="*/ 0 w 2620739"/>
              <a:gd name="connsiteY0" fmla="*/ 704193 h 2037009"/>
              <a:gd name="connsiteX1" fmla="*/ 2589207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862477"/>
              <a:gd name="connsiteY0" fmla="*/ 0 h 2425892"/>
              <a:gd name="connsiteX1" fmla="*/ 2830945 w 2862477"/>
              <a:gd name="connsiteY1" fmla="*/ 388883 h 2425892"/>
              <a:gd name="connsiteX2" fmla="*/ 2862477 w 2862477"/>
              <a:gd name="connsiteY2" fmla="*/ 2425892 h 2425892"/>
              <a:gd name="connsiteX3" fmla="*/ 241738 w 2862477"/>
              <a:gd name="connsiteY3" fmla="*/ 1669148 h 2425892"/>
              <a:gd name="connsiteX4" fmla="*/ 0 w 2862477"/>
              <a:gd name="connsiteY4" fmla="*/ 0 h 2425892"/>
              <a:gd name="connsiteX0" fmla="*/ 0 w 2862477"/>
              <a:gd name="connsiteY0" fmla="*/ 0 h 2804265"/>
              <a:gd name="connsiteX1" fmla="*/ 2830945 w 2862477"/>
              <a:gd name="connsiteY1" fmla="*/ 388883 h 2804265"/>
              <a:gd name="connsiteX2" fmla="*/ 2862477 w 2862477"/>
              <a:gd name="connsiteY2" fmla="*/ 2425892 h 2804265"/>
              <a:gd name="connsiteX3" fmla="*/ 21021 w 2862477"/>
              <a:gd name="connsiteY3" fmla="*/ 2804265 h 2804265"/>
              <a:gd name="connsiteX4" fmla="*/ 0 w 2862477"/>
              <a:gd name="connsiteY4" fmla="*/ 0 h 2804265"/>
              <a:gd name="connsiteX0" fmla="*/ 0 w 2967580"/>
              <a:gd name="connsiteY0" fmla="*/ 0 h 2961920"/>
              <a:gd name="connsiteX1" fmla="*/ 2936048 w 2967580"/>
              <a:gd name="connsiteY1" fmla="*/ 546538 h 2961920"/>
              <a:gd name="connsiteX2" fmla="*/ 2967580 w 2967580"/>
              <a:gd name="connsiteY2" fmla="*/ 2583547 h 2961920"/>
              <a:gd name="connsiteX3" fmla="*/ 126124 w 2967580"/>
              <a:gd name="connsiteY3" fmla="*/ 2961920 h 2961920"/>
              <a:gd name="connsiteX4" fmla="*/ 0 w 2967580"/>
              <a:gd name="connsiteY4" fmla="*/ 0 h 2961920"/>
              <a:gd name="connsiteX0" fmla="*/ 10511 w 2841456"/>
              <a:gd name="connsiteY0" fmla="*/ 0 h 2814775"/>
              <a:gd name="connsiteX1" fmla="*/ 2809924 w 2841456"/>
              <a:gd name="connsiteY1" fmla="*/ 399393 h 2814775"/>
              <a:gd name="connsiteX2" fmla="*/ 2841456 w 2841456"/>
              <a:gd name="connsiteY2" fmla="*/ 2436402 h 2814775"/>
              <a:gd name="connsiteX3" fmla="*/ 0 w 2841456"/>
              <a:gd name="connsiteY3" fmla="*/ 2814775 h 2814775"/>
              <a:gd name="connsiteX4" fmla="*/ 10511 w 2841456"/>
              <a:gd name="connsiteY4" fmla="*/ 0 h 2814775"/>
              <a:gd name="connsiteX0" fmla="*/ 10511 w 2845941"/>
              <a:gd name="connsiteY0" fmla="*/ 0 h 2814775"/>
              <a:gd name="connsiteX1" fmla="*/ 2842437 w 2845941"/>
              <a:gd name="connsiteY1" fmla="*/ 415742 h 2814775"/>
              <a:gd name="connsiteX2" fmla="*/ 2841456 w 2845941"/>
              <a:gd name="connsiteY2" fmla="*/ 2436402 h 2814775"/>
              <a:gd name="connsiteX3" fmla="*/ 0 w 2845941"/>
              <a:gd name="connsiteY3" fmla="*/ 2814775 h 2814775"/>
              <a:gd name="connsiteX4" fmla="*/ 10511 w 2845941"/>
              <a:gd name="connsiteY4" fmla="*/ 0 h 2814775"/>
              <a:gd name="connsiteX0" fmla="*/ 10511 w 2841456"/>
              <a:gd name="connsiteY0" fmla="*/ 0 h 2814775"/>
              <a:gd name="connsiteX1" fmla="*/ 2834309 w 2841456"/>
              <a:gd name="connsiteY1" fmla="*/ 391219 h 2814775"/>
              <a:gd name="connsiteX2" fmla="*/ 2841456 w 2841456"/>
              <a:gd name="connsiteY2" fmla="*/ 2436402 h 2814775"/>
              <a:gd name="connsiteX3" fmla="*/ 0 w 2841456"/>
              <a:gd name="connsiteY3" fmla="*/ 2814775 h 2814775"/>
              <a:gd name="connsiteX4" fmla="*/ 10511 w 2841456"/>
              <a:gd name="connsiteY4" fmla="*/ 0 h 2814775"/>
              <a:gd name="connsiteX0" fmla="*/ 3504 w 2834449"/>
              <a:gd name="connsiteY0" fmla="*/ 0 h 2847473"/>
              <a:gd name="connsiteX1" fmla="*/ 2827302 w 2834449"/>
              <a:gd name="connsiteY1" fmla="*/ 391219 h 2847473"/>
              <a:gd name="connsiteX2" fmla="*/ 2834449 w 2834449"/>
              <a:gd name="connsiteY2" fmla="*/ 2436402 h 2847473"/>
              <a:gd name="connsiteX3" fmla="*/ 1122 w 2834449"/>
              <a:gd name="connsiteY3" fmla="*/ 2847473 h 2847473"/>
              <a:gd name="connsiteX4" fmla="*/ 3504 w 2834449"/>
              <a:gd name="connsiteY4" fmla="*/ 0 h 2847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4449" h="2847473">
                <a:moveTo>
                  <a:pt x="3504" y="0"/>
                </a:moveTo>
                <a:lnTo>
                  <a:pt x="2827302" y="391219"/>
                </a:lnTo>
                <a:cubicBezTo>
                  <a:pt x="2830806" y="1070222"/>
                  <a:pt x="2830945" y="1757399"/>
                  <a:pt x="2834449" y="2436402"/>
                </a:cubicBezTo>
                <a:lnTo>
                  <a:pt x="1122" y="2847473"/>
                </a:lnTo>
                <a:cubicBezTo>
                  <a:pt x="4626" y="1909215"/>
                  <a:pt x="0" y="938258"/>
                  <a:pt x="3504" y="0"/>
                </a:cubicBezTo>
                <a:close/>
              </a:path>
            </a:pathLst>
          </a:custGeom>
          <a:solidFill>
            <a:schemeClr val="accent1">
              <a:alpha val="92000"/>
            </a:schemeClr>
          </a:solidFill>
          <a:ln>
            <a:noFill/>
          </a:ln>
          <a:extLst/>
        </p:spPr>
        <p:txBody>
          <a:bodyPr vert="horz" wrap="square" lIns="384099" tIns="1042555" rIns="1481525" bIns="1042555" numCol="1" anchor="ctr" anchorCtr="0" compatLnSpc="1">
            <a:prstTxWarp prst="textNoShape">
              <a:avLst/>
            </a:prstTxWarp>
            <a:noAutofit/>
          </a:bodyPr>
          <a:lstStyle>
            <a:lvl1pPr algn="l">
              <a:defRPr lang="en-US" sz="5997" b="0" kern="1200" cap="none" spc="-200" baseline="0" dirty="0">
                <a:ln w="3175">
                  <a:noFill/>
                </a:ln>
                <a:gradFill>
                  <a:gsLst>
                    <a:gs pos="100000">
                      <a:schemeClr val="bg1"/>
                    </a:gs>
                    <a:gs pos="0">
                      <a:schemeClr val="bg1"/>
                    </a:gs>
                  </a:gsLst>
                  <a:lin ang="5400000" scaled="0"/>
                </a:gradFill>
                <a:effectLst/>
                <a:latin typeface="+mj-lt"/>
                <a:ea typeface="+mn-ea"/>
                <a:cs typeface="Arial" charset="0"/>
              </a:defRPr>
            </a:lvl1pPr>
          </a:lstStyle>
          <a:p>
            <a:pPr marL="0" lvl="0" indent="0" algn="l" defTabSz="914123" rtl="0" eaLnBrk="1" fontAlgn="base" latinLnBrk="0" hangingPunct="1">
              <a:lnSpc>
                <a:spcPct val="100000"/>
              </a:lnSpc>
              <a:spcBef>
                <a:spcPct val="0"/>
              </a:spcBef>
              <a:spcAft>
                <a:spcPct val="0"/>
              </a:spcAft>
              <a:buFontTx/>
              <a:buNone/>
            </a:pPr>
            <a:r>
              <a:rPr lang="en-US" smtClean="0"/>
              <a:t>Click to edit Master title style</a:t>
            </a:r>
            <a:endParaRPr lang="en-US" dirty="0"/>
          </a:p>
        </p:txBody>
      </p:sp>
    </p:spTree>
    <p:extLst>
      <p:ext uri="{BB962C8B-B14F-4D97-AF65-F5344CB8AC3E}">
        <p14:creationId xmlns:p14="http://schemas.microsoft.com/office/powerpoint/2010/main" val="576839595"/>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emo, Video etc. &quot;special&quot; slide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ctrTitle"/>
          </p:nvPr>
        </p:nvSpPr>
        <p:spPr>
          <a:xfrm>
            <a:off x="512464" y="922640"/>
            <a:ext cx="5023756" cy="5015405"/>
          </a:xfrm>
          <a:prstGeom prst="rect">
            <a:avLst/>
          </a:prstGeom>
          <a:noFill/>
          <a:ln>
            <a:noFill/>
          </a:ln>
          <a:extLst/>
        </p:spPr>
        <p:txBody>
          <a:bodyPr vert="horz" wrap="square" lIns="384099" tIns="1042555" rIns="1481525" bIns="1042555" numCol="1" rtlCol="0" anchor="ctr" anchorCtr="0" compatLnSpc="1">
            <a:prstTxWarp prst="textNoShape">
              <a:avLst/>
            </a:prstTxWarp>
            <a:noAutofit/>
          </a:bodyPr>
          <a:lstStyle>
            <a:lvl1pPr>
              <a:defRPr lang="en-US" sz="5997" spc="-200" dirty="0">
                <a:gradFill>
                  <a:gsLst>
                    <a:gs pos="100000">
                      <a:schemeClr val="accent1"/>
                    </a:gs>
                    <a:gs pos="0">
                      <a:schemeClr val="accent1"/>
                    </a:gs>
                  </a:gsLst>
                  <a:lin ang="5400000" scaled="0"/>
                </a:gradFill>
              </a:defRPr>
            </a:lvl1pPr>
          </a:lstStyle>
          <a:p>
            <a:pPr marL="0" lvl="0" indent="0" defTabSz="914123" fontAlgn="base">
              <a:lnSpc>
                <a:spcPct val="100000"/>
              </a:lnSpc>
              <a:spcAft>
                <a:spcPct val="0"/>
              </a:spcAft>
              <a:buFontTx/>
            </a:pPr>
            <a:r>
              <a:rPr lang="en-US" smtClean="0"/>
              <a:t>Click to edit Master title style</a:t>
            </a:r>
            <a:endParaRPr lang="en-US" dirty="0"/>
          </a:p>
        </p:txBody>
      </p:sp>
      <p:sp>
        <p:nvSpPr>
          <p:cNvPr id="3" name="Subtitle 2"/>
          <p:cNvSpPr>
            <a:spLocks noGrp="1"/>
          </p:cNvSpPr>
          <p:nvPr>
            <p:ph type="subTitle" idx="1" hasCustomPrompt="1"/>
          </p:nvPr>
        </p:nvSpPr>
        <p:spPr>
          <a:xfrm>
            <a:off x="6091239" y="4261018"/>
            <a:ext cx="5581650" cy="991938"/>
          </a:xfrm>
        </p:spPr>
        <p:txBody>
          <a:bodyPr>
            <a:spAutoFit/>
          </a:bodyPr>
          <a:lstStyle>
            <a:lvl1pPr marL="0" indent="0" algn="l">
              <a:lnSpc>
                <a:spcPct val="90000"/>
              </a:lnSpc>
              <a:spcBef>
                <a:spcPts val="0"/>
              </a:spcBef>
              <a:buNone/>
              <a:defRPr lang="en-US" sz="3581" kern="1200" spc="-71" baseline="0" dirty="0">
                <a:gradFill>
                  <a:gsLst>
                    <a:gs pos="100000">
                      <a:schemeClr val="bg1"/>
                    </a:gs>
                    <a:gs pos="0">
                      <a:schemeClr val="bg1"/>
                    </a:gs>
                  </a:gsLst>
                  <a:lin ang="5400000" scaled="0"/>
                </a:gradFill>
                <a:latin typeface="+mj-lt"/>
                <a:ea typeface="+mn-ea"/>
                <a:cs typeface="+mn-cs"/>
              </a:defRPr>
            </a:lvl1pPr>
            <a:lvl2pPr marL="457043" indent="0" algn="ctr">
              <a:buNone/>
              <a:defRPr>
                <a:solidFill>
                  <a:schemeClr val="tx1">
                    <a:tint val="75000"/>
                  </a:schemeClr>
                </a:solidFill>
              </a:defRPr>
            </a:lvl2pPr>
            <a:lvl3pPr marL="914086" indent="0" algn="ctr">
              <a:buNone/>
              <a:defRPr>
                <a:solidFill>
                  <a:schemeClr val="tx1">
                    <a:tint val="75000"/>
                  </a:schemeClr>
                </a:solidFill>
              </a:defRPr>
            </a:lvl3pPr>
            <a:lvl4pPr marL="1371130" indent="0" algn="ctr">
              <a:buNone/>
              <a:defRPr>
                <a:solidFill>
                  <a:schemeClr val="tx1">
                    <a:tint val="75000"/>
                  </a:schemeClr>
                </a:solidFill>
              </a:defRPr>
            </a:lvl4pPr>
            <a:lvl5pPr marL="1828174" indent="0" algn="ctr">
              <a:buNone/>
              <a:defRPr>
                <a:solidFill>
                  <a:schemeClr val="tx1">
                    <a:tint val="75000"/>
                  </a:schemeClr>
                </a:solidFill>
              </a:defRPr>
            </a:lvl5pPr>
            <a:lvl6pPr marL="2285217" indent="0" algn="ctr">
              <a:buNone/>
              <a:defRPr>
                <a:solidFill>
                  <a:schemeClr val="tx1">
                    <a:tint val="75000"/>
                  </a:schemeClr>
                </a:solidFill>
              </a:defRPr>
            </a:lvl6pPr>
            <a:lvl7pPr marL="2742260" indent="0" algn="ctr">
              <a:buNone/>
              <a:defRPr>
                <a:solidFill>
                  <a:schemeClr val="tx1">
                    <a:tint val="75000"/>
                  </a:schemeClr>
                </a:solidFill>
              </a:defRPr>
            </a:lvl7pPr>
            <a:lvl8pPr marL="3199302" indent="0" algn="ctr">
              <a:buNone/>
              <a:defRPr>
                <a:solidFill>
                  <a:schemeClr val="tx1">
                    <a:tint val="75000"/>
                  </a:schemeClr>
                </a:solidFill>
              </a:defRPr>
            </a:lvl8pPr>
            <a:lvl9pPr marL="3656346" indent="0" algn="ctr">
              <a:buNone/>
              <a:defRPr>
                <a:solidFill>
                  <a:schemeClr val="tx1">
                    <a:tint val="75000"/>
                  </a:schemeClr>
                </a:solidFill>
              </a:defRPr>
            </a:lvl9pPr>
          </a:lstStyle>
          <a:p>
            <a:pPr marL="0" marR="0" lvl="0" indent="0" algn="l" defTabSz="914086" rtl="0" eaLnBrk="1" fontAlgn="auto" latinLnBrk="0" hangingPunct="1">
              <a:lnSpc>
                <a:spcPct val="90000"/>
              </a:lnSpc>
              <a:spcBef>
                <a:spcPts val="0"/>
              </a:spcBef>
              <a:spcAft>
                <a:spcPts val="0"/>
              </a:spcAft>
              <a:buClrTx/>
              <a:buSzPct val="90000"/>
              <a:buFont typeface="Arial" pitchFamily="34" charset="0"/>
              <a:buNone/>
              <a:tabLst/>
            </a:pPr>
            <a:r>
              <a:rPr lang="en-US" dirty="0" smtClean="0"/>
              <a:t>Click to edit master subtitle style</a:t>
            </a:r>
            <a:endParaRPr lang="en-US" dirty="0"/>
          </a:p>
        </p:txBody>
      </p:sp>
      <p:sp>
        <p:nvSpPr>
          <p:cNvPr id="5" name="Text Placeholder 4"/>
          <p:cNvSpPr>
            <a:spLocks noGrp="1"/>
          </p:cNvSpPr>
          <p:nvPr>
            <p:ph type="body" sz="quarter" idx="11" hasCustomPrompt="1"/>
          </p:nvPr>
        </p:nvSpPr>
        <p:spPr>
          <a:xfrm>
            <a:off x="6091239" y="1087382"/>
            <a:ext cx="5581650" cy="2769989"/>
          </a:xfrm>
        </p:spPr>
        <p:txBody>
          <a:bodyPr wrap="square" anchor="b">
            <a:spAutoFit/>
          </a:bodyPr>
          <a:lstStyle>
            <a:lvl1pPr marL="0" indent="0">
              <a:buNone/>
              <a:defRPr sz="6664" spc="-151">
                <a:gradFill>
                  <a:gsLst>
                    <a:gs pos="100000">
                      <a:schemeClr val="bg1"/>
                    </a:gs>
                    <a:gs pos="0">
                      <a:schemeClr val="bg1"/>
                    </a:gs>
                  </a:gsLst>
                  <a:lin ang="5400000" scaled="0"/>
                </a:gradFill>
              </a:defRPr>
            </a:lvl1pPr>
          </a:lstStyle>
          <a:p>
            <a:pPr lvl="0"/>
            <a:r>
              <a:rPr lang="en-US" dirty="0" smtClean="0"/>
              <a:t>Click to edit master text styles</a:t>
            </a:r>
          </a:p>
        </p:txBody>
      </p:sp>
    </p:spTree>
    <p:extLst>
      <p:ext uri="{BB962C8B-B14F-4D97-AF65-F5344CB8AC3E}">
        <p14:creationId xmlns:p14="http://schemas.microsoft.com/office/powerpoint/2010/main" val="560767636"/>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9114" y="228600"/>
            <a:ext cx="11149014" cy="757131"/>
          </a:xfrm>
        </p:spPr>
        <p:txBody>
          <a:bodyPr/>
          <a:lstStyle/>
          <a:p>
            <a:r>
              <a:rPr lang="en-US" dirty="0" smtClean="0"/>
              <a:t>Click to edit master title style</a:t>
            </a:r>
            <a:endParaRPr lang="en-US" dirty="0"/>
          </a:p>
        </p:txBody>
      </p:sp>
      <p:sp>
        <p:nvSpPr>
          <p:cNvPr id="5" name="Text Placeholder 4"/>
          <p:cNvSpPr>
            <a:spLocks noGrp="1"/>
          </p:cNvSpPr>
          <p:nvPr>
            <p:ph type="body" sz="quarter" idx="10" hasCustomPrompt="1"/>
          </p:nvPr>
        </p:nvSpPr>
        <p:spPr>
          <a:xfrm>
            <a:off x="519114" y="1447800"/>
            <a:ext cx="11149014" cy="2043636"/>
          </a:xfrm>
          <a:prstGeom prst="rect">
            <a:avLst/>
          </a:prstGeom>
        </p:spPr>
        <p:txBody>
          <a:bodyPr/>
          <a:lstStyle>
            <a:lvl1pPr marL="284077" indent="-284077">
              <a:buFont typeface="Wingdings" pitchFamily="2" charset="2"/>
              <a:buChar char=""/>
              <a:defRPr sz="3999"/>
            </a:lvl1pPr>
            <a:lvl2pPr marL="517369" indent="-233293">
              <a:buFont typeface="Wingdings" pitchFamily="2" charset="2"/>
              <a:buChar char=""/>
              <a:defRPr spc="-51" baseline="0">
                <a:latin typeface="+mn-lt"/>
              </a:defRPr>
            </a:lvl2pPr>
            <a:lvl3pPr marL="741138" indent="-223771">
              <a:buFont typeface="Wingdings" pitchFamily="2" charset="2"/>
              <a:buChar char=""/>
              <a:tabLst/>
              <a:defRPr spc="-51" baseline="0">
                <a:latin typeface="+mn-lt"/>
              </a:defRPr>
            </a:lvl3pPr>
            <a:lvl4pPr marL="914123" indent="-172987">
              <a:buFont typeface="Wingdings" pitchFamily="2" charset="2"/>
              <a:buChar char=""/>
              <a:defRPr spc="-51" baseline="0">
                <a:latin typeface="+mn-lt"/>
              </a:defRPr>
            </a:lvl4pPr>
            <a:lvl5pPr marL="1087108" indent="-172987">
              <a:buFont typeface="Wingdings" pitchFamily="2" charset="2"/>
              <a:buChar char=""/>
              <a:tabLst/>
              <a:defRPr spc="-51" baseline="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58661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519114" y="1447800"/>
            <a:ext cx="11149014" cy="1975927"/>
          </a:xfrm>
          <a:prstGeom prst="rect">
            <a:avLst/>
          </a:prstGeom>
        </p:spPr>
        <p:txBody>
          <a:bodyPr/>
          <a:lstStyle>
            <a:lvl1pPr marL="0" indent="0">
              <a:spcBef>
                <a:spcPts val="2399"/>
              </a:spcBef>
              <a:buNone/>
              <a:defRPr sz="3999">
                <a:gradFill>
                  <a:gsLst>
                    <a:gs pos="100000">
                      <a:schemeClr val="tx2"/>
                    </a:gs>
                    <a:gs pos="0">
                      <a:schemeClr val="tx2"/>
                    </a:gs>
                  </a:gsLst>
                  <a:lin ang="5400000" scaled="0"/>
                </a:gradFill>
                <a:latin typeface="+mj-lt"/>
              </a:defRPr>
            </a:lvl1pPr>
            <a:lvl2pPr marL="0" indent="0">
              <a:buNone/>
              <a:defRPr sz="1999" spc="-51" baseline="0">
                <a:gradFill>
                  <a:gsLst>
                    <a:gs pos="100000">
                      <a:schemeClr val="tx1"/>
                    </a:gs>
                    <a:gs pos="6000">
                      <a:schemeClr val="tx1"/>
                    </a:gs>
                  </a:gsLst>
                  <a:lin ang="5400000" scaled="0"/>
                </a:gradFill>
              </a:defRPr>
            </a:lvl2pPr>
            <a:lvl3pPr marL="231704" indent="0">
              <a:buNone/>
              <a:defRPr sz="1999" spc="-51" baseline="0">
                <a:gradFill>
                  <a:gsLst>
                    <a:gs pos="100000">
                      <a:schemeClr val="tx1"/>
                    </a:gs>
                    <a:gs pos="6000">
                      <a:schemeClr val="tx1"/>
                    </a:gs>
                  </a:gsLst>
                  <a:lin ang="5400000" scaled="0"/>
                </a:gradFill>
              </a:defRPr>
            </a:lvl3pPr>
            <a:lvl4pPr marL="457062" indent="0">
              <a:buNone/>
              <a:defRPr sz="1999" spc="-51" baseline="0">
                <a:gradFill>
                  <a:gsLst>
                    <a:gs pos="100000">
                      <a:schemeClr val="tx1"/>
                    </a:gs>
                    <a:gs pos="6000">
                      <a:schemeClr val="tx1"/>
                    </a:gs>
                  </a:gsLst>
                  <a:lin ang="5400000" scaled="0"/>
                </a:gradFill>
              </a:defRPr>
            </a:lvl4pPr>
            <a:lvl5pPr marL="693529" indent="0">
              <a:buNone/>
              <a:defRPr sz="1999" spc="-51" baseline="0">
                <a:gradFill>
                  <a:gsLst>
                    <a:gs pos="100000">
                      <a:schemeClr val="tx1"/>
                    </a:gs>
                    <a:gs pos="6000">
                      <a:schemeClr val="tx1"/>
                    </a:gs>
                  </a:gsLst>
                  <a:lin ang="5400000" scaled="0"/>
                </a:gra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hasCustomPrompt="1"/>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35765930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519114" y="1447800"/>
            <a:ext cx="11149014" cy="1975927"/>
          </a:xfrm>
          <a:prstGeom prst="rect">
            <a:avLst/>
          </a:prstGeom>
        </p:spPr>
        <p:txBody>
          <a:bodyPr/>
          <a:lstStyle>
            <a:lvl1pPr marL="0" indent="0">
              <a:spcBef>
                <a:spcPts val="2399"/>
              </a:spcBef>
              <a:buNone/>
              <a:defRPr sz="3999">
                <a:gradFill>
                  <a:gsLst>
                    <a:gs pos="100000">
                      <a:schemeClr val="tx1"/>
                    </a:gs>
                    <a:gs pos="0">
                      <a:schemeClr val="tx1"/>
                    </a:gs>
                  </a:gsLst>
                  <a:lin ang="5400000" scaled="0"/>
                </a:gradFill>
                <a:latin typeface="+mj-lt"/>
              </a:defRPr>
            </a:lvl1pPr>
            <a:lvl2pPr marL="0" indent="0">
              <a:buNone/>
              <a:defRPr sz="1999" spc="-51" baseline="0">
                <a:gradFill>
                  <a:gsLst>
                    <a:gs pos="100000">
                      <a:schemeClr val="tx1"/>
                    </a:gs>
                    <a:gs pos="0">
                      <a:schemeClr val="tx1"/>
                    </a:gs>
                  </a:gsLst>
                  <a:lin ang="5400000" scaled="0"/>
                </a:gradFill>
              </a:defRPr>
            </a:lvl2pPr>
            <a:lvl3pPr marL="231704" indent="0">
              <a:buNone/>
              <a:defRPr sz="1999" spc="-51" baseline="0">
                <a:gradFill>
                  <a:gsLst>
                    <a:gs pos="100000">
                      <a:schemeClr val="tx1"/>
                    </a:gs>
                    <a:gs pos="0">
                      <a:schemeClr val="tx1"/>
                    </a:gs>
                  </a:gsLst>
                  <a:lin ang="5400000" scaled="0"/>
                </a:gradFill>
              </a:defRPr>
            </a:lvl3pPr>
            <a:lvl4pPr marL="457062" indent="0">
              <a:buNone/>
              <a:defRPr sz="1999" spc="-51" baseline="0">
                <a:gradFill>
                  <a:gsLst>
                    <a:gs pos="100000">
                      <a:schemeClr val="tx1"/>
                    </a:gs>
                    <a:gs pos="0">
                      <a:schemeClr val="tx1"/>
                    </a:gs>
                  </a:gsLst>
                  <a:lin ang="5400000" scaled="0"/>
                </a:gradFill>
              </a:defRPr>
            </a:lvl4pPr>
            <a:lvl5pPr marL="693529" indent="0">
              <a:buNone/>
              <a:defRPr sz="1999" spc="-51" baseline="0">
                <a:gradFill>
                  <a:gsLst>
                    <a:gs pos="100000">
                      <a:schemeClr val="tx1"/>
                    </a:gs>
                    <a:gs pos="0">
                      <a:schemeClr val="tx1"/>
                    </a:gs>
                  </a:gsLst>
                  <a:lin ang="5400000" scaled="0"/>
                </a:gra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itle 2"/>
          <p:cNvSpPr>
            <a:spLocks noGrp="1"/>
          </p:cNvSpPr>
          <p:nvPr>
            <p:ph type="title" hasCustomPrompt="1"/>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5467093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hasCustomPrompt="1"/>
          </p:nvPr>
        </p:nvSpPr>
        <p:spPr>
          <a:xfrm>
            <a:off x="520702" y="1447800"/>
            <a:ext cx="5394959" cy="2351413"/>
          </a:xfrm>
        </p:spPr>
        <p:txBody>
          <a:bodyPr>
            <a:spAutoFit/>
          </a:bodyPr>
          <a:lstStyle>
            <a:lvl1pPr marL="292011" indent="-292011">
              <a:spcBef>
                <a:spcPts val="1200"/>
              </a:spcBef>
              <a:buClr>
                <a:schemeClr val="tx1"/>
              </a:buClr>
              <a:buFont typeface="Wingdings" pitchFamily="2" charset="2"/>
              <a:buChar char=""/>
              <a:defRPr/>
            </a:lvl1pPr>
            <a:lvl2pPr marL="520542" indent="-228532">
              <a:defRPr sz="1999" spc="-51" baseline="0"/>
            </a:lvl2pPr>
            <a:lvl3pPr marL="685593" indent="-165051">
              <a:tabLst/>
              <a:defRPr sz="1999" spc="-51" baseline="0"/>
            </a:lvl3pPr>
            <a:lvl4pPr marL="863338" indent="-177747">
              <a:defRPr spc="-51" baseline="0"/>
            </a:lvl4pPr>
            <a:lvl5pPr marL="1028389" indent="-165051">
              <a:tabLst/>
              <a:defRPr spc="-51" baseline="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1" hasCustomPrompt="1"/>
          </p:nvPr>
        </p:nvSpPr>
        <p:spPr>
          <a:xfrm>
            <a:off x="6277929" y="1447801"/>
            <a:ext cx="5394959" cy="2345642"/>
          </a:xfrm>
        </p:spPr>
        <p:txBody>
          <a:bodyPr>
            <a:spAutoFit/>
          </a:bodyPr>
          <a:lstStyle>
            <a:lvl1pPr marL="339622" indent="-339622">
              <a:spcBef>
                <a:spcPts val="1200"/>
              </a:spcBef>
              <a:buFont typeface="Wingdings" pitchFamily="2" charset="2"/>
              <a:buChar char=""/>
              <a:defRPr lang="en-US" sz="3581" kern="1200" spc="-71" baseline="0" dirty="0" smtClean="0">
                <a:gradFill>
                  <a:gsLst>
                    <a:gs pos="1250">
                      <a:schemeClr val="tx1"/>
                    </a:gs>
                    <a:gs pos="100000">
                      <a:schemeClr val="tx1"/>
                    </a:gs>
                  </a:gsLst>
                  <a:lin ang="5400000" scaled="0"/>
                </a:gradFill>
                <a:latin typeface="+mj-lt"/>
                <a:ea typeface="+mn-ea"/>
                <a:cs typeface="+mn-cs"/>
              </a:defRPr>
            </a:lvl1pPr>
            <a:lvl2pPr marL="634809" indent="-342795">
              <a:defRPr lang="en-US" sz="1999" kern="1200" spc="-51" baseline="0" dirty="0" smtClean="0">
                <a:gradFill>
                  <a:gsLst>
                    <a:gs pos="1250">
                      <a:schemeClr val="tx1"/>
                    </a:gs>
                    <a:gs pos="100000">
                      <a:schemeClr val="tx1"/>
                    </a:gs>
                  </a:gsLst>
                  <a:lin ang="5400000" scaled="0"/>
                </a:gradFill>
                <a:latin typeface="+mn-lt"/>
                <a:ea typeface="+mn-ea"/>
                <a:cs typeface="+mn-cs"/>
              </a:defRPr>
            </a:lvl2pPr>
            <a:lvl3pPr marL="863338" indent="-342795">
              <a:defRPr lang="en-US" sz="1999" kern="1200" spc="-51" baseline="0" dirty="0" smtClean="0">
                <a:gradFill>
                  <a:gsLst>
                    <a:gs pos="1250">
                      <a:schemeClr val="tx1"/>
                    </a:gs>
                    <a:gs pos="100000">
                      <a:schemeClr val="tx1"/>
                    </a:gs>
                  </a:gsLst>
                  <a:lin ang="5400000" scaled="0"/>
                </a:gradFill>
                <a:latin typeface="+mn-lt"/>
                <a:ea typeface="+mn-ea"/>
                <a:cs typeface="+mn-cs"/>
              </a:defRPr>
            </a:lvl3pPr>
            <a:lvl4pPr marL="1028389" indent="-342795">
              <a:defRPr lang="en-US" sz="1999" kern="1200" spc="-51" baseline="0" dirty="0" smtClean="0">
                <a:gradFill>
                  <a:gsLst>
                    <a:gs pos="1250">
                      <a:schemeClr val="tx1"/>
                    </a:gs>
                    <a:gs pos="100000">
                      <a:schemeClr val="tx1"/>
                    </a:gs>
                  </a:gsLst>
                  <a:lin ang="5400000" scaled="0"/>
                </a:gradFill>
                <a:latin typeface="+mn-lt"/>
                <a:ea typeface="+mn-ea"/>
                <a:cs typeface="+mn-cs"/>
              </a:defRPr>
            </a:lvl4pPr>
            <a:lvl5pPr marL="1206136" indent="-342795">
              <a:defRPr lang="en-US" sz="1999" kern="1200" spc="-51" baseline="0" dirty="0">
                <a:gradFill>
                  <a:gsLst>
                    <a:gs pos="1250">
                      <a:schemeClr val="tx1"/>
                    </a:gs>
                    <a:gs pos="100000">
                      <a:schemeClr val="tx1"/>
                    </a:gs>
                  </a:gsLst>
                  <a:lin ang="5400000" scaled="0"/>
                </a:gradFill>
                <a:latin typeface="+mn-lt"/>
                <a:ea typeface="+mn-ea"/>
                <a:cs typeface="+mn-cs"/>
              </a:defRPr>
            </a:lvl5pPr>
          </a:lstStyle>
          <a:p>
            <a:pPr marL="292011" marR="0" lvl="0" indent="-292011" algn="l" defTabSz="914086" rtl="0" eaLnBrk="1" fontAlgn="auto" latinLnBrk="0" hangingPunct="1">
              <a:lnSpc>
                <a:spcPct val="90000"/>
              </a:lnSpc>
              <a:spcBef>
                <a:spcPct val="20000"/>
              </a:spcBef>
              <a:spcAft>
                <a:spcPts val="0"/>
              </a:spcAft>
              <a:buClr>
                <a:schemeClr val="tx1"/>
              </a:buClr>
              <a:buSzPct val="90000"/>
              <a:buFont typeface="Wingdings" pitchFamily="2" charset="2"/>
              <a:buChar char=""/>
              <a:tabLst/>
            </a:pPr>
            <a:r>
              <a:rPr lang="en-US" dirty="0" smtClean="0"/>
              <a:t>Click to edit master text styles</a:t>
            </a:r>
          </a:p>
          <a:p>
            <a:pPr marL="520542" marR="0" lvl="1" indent="-228532" algn="l" defTabSz="914086" rtl="0" eaLnBrk="1" fontAlgn="auto" latinLnBrk="0" hangingPunct="1">
              <a:lnSpc>
                <a:spcPct val="90000"/>
              </a:lnSpc>
              <a:spcBef>
                <a:spcPct val="20000"/>
              </a:spcBef>
              <a:spcAft>
                <a:spcPts val="0"/>
              </a:spcAft>
              <a:buClrTx/>
              <a:buSzPct val="90000"/>
              <a:buFont typeface="Wingdings" pitchFamily="2" charset="2"/>
              <a:buChar char=""/>
              <a:tabLst/>
            </a:pPr>
            <a:r>
              <a:rPr lang="en-US" dirty="0" smtClean="0"/>
              <a:t>Second level</a:t>
            </a:r>
          </a:p>
          <a:p>
            <a:pPr marL="685593" marR="0" lvl="2" indent="-165051" algn="l" defTabSz="914086" rtl="0" eaLnBrk="1" fontAlgn="auto" latinLnBrk="0" hangingPunct="1">
              <a:lnSpc>
                <a:spcPct val="90000"/>
              </a:lnSpc>
              <a:spcBef>
                <a:spcPct val="20000"/>
              </a:spcBef>
              <a:spcAft>
                <a:spcPts val="0"/>
              </a:spcAft>
              <a:buClrTx/>
              <a:buSzPct val="90000"/>
              <a:buFont typeface="Wingdings" pitchFamily="2" charset="2"/>
              <a:buChar char=""/>
              <a:tabLst/>
            </a:pPr>
            <a:r>
              <a:rPr lang="en-US" dirty="0" smtClean="0"/>
              <a:t>Third level</a:t>
            </a:r>
          </a:p>
          <a:p>
            <a:pPr marL="863338" marR="0" lvl="3" indent="-177747" algn="l" defTabSz="914086" rtl="0" eaLnBrk="1" fontAlgn="auto" latinLnBrk="0" hangingPunct="1">
              <a:lnSpc>
                <a:spcPct val="90000"/>
              </a:lnSpc>
              <a:spcBef>
                <a:spcPct val="20000"/>
              </a:spcBef>
              <a:spcAft>
                <a:spcPts val="0"/>
              </a:spcAft>
              <a:buClrTx/>
              <a:buSzPct val="90000"/>
              <a:buFont typeface="Wingdings" pitchFamily="2" charset="2"/>
              <a:buChar char=""/>
              <a:tabLst/>
            </a:pPr>
            <a:r>
              <a:rPr lang="en-US" dirty="0" smtClean="0"/>
              <a:t>Fourth level</a:t>
            </a:r>
          </a:p>
          <a:p>
            <a:pPr marL="1028389" marR="0" lvl="4" indent="-165051" algn="l" defTabSz="914086" rtl="0" eaLnBrk="1" fontAlgn="auto" latinLnBrk="0" hangingPunct="1">
              <a:lnSpc>
                <a:spcPct val="90000"/>
              </a:lnSpc>
              <a:spcBef>
                <a:spcPct val="20000"/>
              </a:spcBef>
              <a:spcAft>
                <a:spcPts val="0"/>
              </a:spcAft>
              <a:buClrTx/>
              <a:buSzPct val="90000"/>
              <a:buFont typeface="Wingdings" pitchFamily="2" charset="2"/>
              <a:buChar char=""/>
              <a:tabLst/>
            </a:pPr>
            <a:r>
              <a:rPr lang="en-US" dirty="0" smtClean="0"/>
              <a:t>Fifth level</a:t>
            </a:r>
            <a:endParaRPr lang="en-US" dirty="0"/>
          </a:p>
        </p:txBody>
      </p:sp>
    </p:spTree>
    <p:extLst>
      <p:ext uri="{BB962C8B-B14F-4D97-AF65-F5344CB8AC3E}">
        <p14:creationId xmlns:p14="http://schemas.microsoft.com/office/powerpoint/2010/main" val="159002005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1" hasCustomPrompt="1"/>
          </p:nvPr>
        </p:nvSpPr>
        <p:spPr>
          <a:xfrm>
            <a:off x="520702" y="1447801"/>
            <a:ext cx="5394959" cy="2462213"/>
          </a:xfrm>
        </p:spPr>
        <p:txBody>
          <a:bodyPr/>
          <a:lstStyle>
            <a:lvl1pPr marL="0" indent="0">
              <a:spcBef>
                <a:spcPts val="1200"/>
              </a:spcBef>
              <a:buNone/>
              <a:defRPr sz="3999">
                <a:gradFill>
                  <a:gsLst>
                    <a:gs pos="100000">
                      <a:schemeClr val="tx2"/>
                    </a:gs>
                    <a:gs pos="0">
                      <a:schemeClr val="tx2"/>
                    </a:gs>
                  </a:gsLst>
                  <a:lin ang="5400000" scaled="0"/>
                </a:gradFill>
                <a:latin typeface="+mj-lt"/>
              </a:defRPr>
            </a:lvl1pPr>
            <a:lvl2pPr marL="0" indent="0">
              <a:buNone/>
              <a:defRPr sz="1999" spc="-51" baseline="0"/>
            </a:lvl2pPr>
            <a:lvl3pPr marL="233293" indent="0">
              <a:buNone/>
              <a:defRPr sz="1999" spc="-51" baseline="0"/>
            </a:lvl3pPr>
            <a:lvl4pPr marL="457062" indent="0">
              <a:buNone/>
              <a:defRPr sz="1999" spc="-51" baseline="0"/>
            </a:lvl4pPr>
            <a:lvl5pPr marL="693529" indent="0">
              <a:buNone/>
              <a:defRPr sz="1999" spc="-51" baseline="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8"/>
          <p:cNvSpPr>
            <a:spLocks noGrp="1"/>
          </p:cNvSpPr>
          <p:nvPr>
            <p:ph type="body" sz="quarter" idx="12" hasCustomPrompt="1"/>
          </p:nvPr>
        </p:nvSpPr>
        <p:spPr>
          <a:xfrm>
            <a:off x="6277929" y="1447802"/>
            <a:ext cx="5394959" cy="2461443"/>
          </a:xfrm>
        </p:spPr>
        <p:txBody>
          <a:bodyPr/>
          <a:lstStyle>
            <a:lvl1pPr marL="0" indent="0">
              <a:spcBef>
                <a:spcPts val="1200"/>
              </a:spcBef>
              <a:buNone/>
              <a:defRPr lang="en-US" sz="3999" kern="1200" spc="-71" baseline="0" dirty="0" smtClean="0">
                <a:gradFill>
                  <a:gsLst>
                    <a:gs pos="100000">
                      <a:schemeClr val="tx2"/>
                    </a:gs>
                    <a:gs pos="0">
                      <a:schemeClr val="tx2"/>
                    </a:gs>
                  </a:gsLst>
                  <a:lin ang="5400000" scaled="0"/>
                </a:gradFill>
                <a:latin typeface="+mj-lt"/>
                <a:ea typeface="+mn-ea"/>
                <a:cs typeface="+mn-cs"/>
              </a:defRPr>
            </a:lvl1pPr>
            <a:lvl2pPr marL="3175"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smtClean="0">
                <a:gradFill>
                  <a:gsLst>
                    <a:gs pos="1250">
                      <a:schemeClr val="tx1"/>
                    </a:gs>
                    <a:gs pos="100000">
                      <a:schemeClr val="tx1"/>
                    </a:gs>
                  </a:gsLst>
                  <a:lin ang="5400000" scaled="0"/>
                </a:gradFill>
                <a:latin typeface="+mn-lt"/>
                <a:ea typeface="+mn-ea"/>
                <a:cs typeface="+mn-cs"/>
              </a:defRPr>
            </a:lvl2pPr>
            <a:lvl3pPr marL="233293"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smtClean="0">
                <a:gradFill>
                  <a:gsLst>
                    <a:gs pos="1250">
                      <a:schemeClr val="tx1"/>
                    </a:gs>
                    <a:gs pos="100000">
                      <a:schemeClr val="tx1"/>
                    </a:gs>
                  </a:gsLst>
                  <a:lin ang="5400000" scaled="0"/>
                </a:gradFill>
                <a:latin typeface="+mn-lt"/>
                <a:ea typeface="+mn-ea"/>
                <a:cs typeface="+mn-cs"/>
              </a:defRPr>
            </a:lvl3pPr>
            <a:lvl4pPr marL="460234"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smtClean="0">
                <a:gradFill>
                  <a:gsLst>
                    <a:gs pos="1250">
                      <a:schemeClr val="tx1"/>
                    </a:gs>
                    <a:gs pos="100000">
                      <a:schemeClr val="tx1"/>
                    </a:gs>
                  </a:gsLst>
                  <a:lin ang="5400000" scaled="0"/>
                </a:gradFill>
                <a:latin typeface="+mn-lt"/>
                <a:ea typeface="+mn-ea"/>
                <a:cs typeface="+mn-cs"/>
              </a:defRPr>
            </a:lvl4pPr>
            <a:lvl5pPr marL="687180"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a:gradFill>
                  <a:gsLst>
                    <a:gs pos="1250">
                      <a:schemeClr val="tx1"/>
                    </a:gs>
                    <a:gs pos="100000">
                      <a:schemeClr val="tx1"/>
                    </a:gs>
                  </a:gsLst>
                  <a:lin ang="5400000" scaled="0"/>
                </a:gradFill>
                <a:latin typeface="+mn-lt"/>
                <a:ea typeface="+mn-ea"/>
                <a:cs typeface="+mn-cs"/>
              </a:defRPr>
            </a:lvl5pPr>
          </a:lstStyle>
          <a:p>
            <a:pPr marL="0" marR="0" lvl="0" indent="0" algn="l" defTabSz="914086" rtl="0" eaLnBrk="1" fontAlgn="auto" latinLnBrk="0" hangingPunct="1">
              <a:lnSpc>
                <a:spcPct val="90000"/>
              </a:lnSpc>
              <a:spcBef>
                <a:spcPct val="20000"/>
              </a:spcBef>
              <a:spcAft>
                <a:spcPts val="0"/>
              </a:spcAft>
              <a:buClrTx/>
              <a:buSzPct val="90000"/>
              <a:buFont typeface="Arial" pitchFamily="34" charset="0"/>
              <a:buNone/>
              <a:tabLst/>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361384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mo">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2187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Demo</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demo Title</a:t>
            </a:r>
            <a:endParaRPr lang="en-US" dirty="0"/>
          </a:p>
        </p:txBody>
      </p:sp>
      <p:sp>
        <p:nvSpPr>
          <p:cNvPr id="7" name="Rectangle 6"/>
          <p:cNvSpPr/>
          <p:nvPr userDrawn="1">
            <p:custDataLst>
              <p:tags r:id="rId3"/>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8814356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1" hasCustomPrompt="1"/>
          </p:nvPr>
        </p:nvSpPr>
        <p:spPr>
          <a:xfrm>
            <a:off x="520702" y="1447801"/>
            <a:ext cx="5394959" cy="2462213"/>
          </a:xfrm>
        </p:spPr>
        <p:txBody>
          <a:bodyPr/>
          <a:lstStyle>
            <a:lvl1pPr marL="0" indent="0">
              <a:spcBef>
                <a:spcPts val="1200"/>
              </a:spcBef>
              <a:buNone/>
              <a:defRPr sz="3999">
                <a:gradFill>
                  <a:gsLst>
                    <a:gs pos="1000">
                      <a:schemeClr val="tx1"/>
                    </a:gs>
                    <a:gs pos="98000">
                      <a:schemeClr val="tx1"/>
                    </a:gs>
                  </a:gsLst>
                  <a:lin ang="5400000" scaled="0"/>
                </a:gradFill>
                <a:latin typeface="+mj-lt"/>
              </a:defRPr>
            </a:lvl1pPr>
            <a:lvl2pPr marL="0" indent="0">
              <a:buNone/>
              <a:defRPr sz="1999" spc="-51" baseline="0">
                <a:gradFill>
                  <a:gsLst>
                    <a:gs pos="1000">
                      <a:schemeClr val="tx1"/>
                    </a:gs>
                    <a:gs pos="98000">
                      <a:schemeClr val="tx1"/>
                    </a:gs>
                  </a:gsLst>
                  <a:lin ang="5400000" scaled="0"/>
                </a:gradFill>
              </a:defRPr>
            </a:lvl2pPr>
            <a:lvl3pPr marL="233293" indent="0">
              <a:buNone/>
              <a:defRPr sz="1999" spc="-51" baseline="0">
                <a:gradFill>
                  <a:gsLst>
                    <a:gs pos="1000">
                      <a:schemeClr val="tx1"/>
                    </a:gs>
                    <a:gs pos="98000">
                      <a:schemeClr val="tx1"/>
                    </a:gs>
                  </a:gsLst>
                  <a:lin ang="5400000" scaled="0"/>
                </a:gradFill>
              </a:defRPr>
            </a:lvl3pPr>
            <a:lvl4pPr marL="457062" indent="0">
              <a:buNone/>
              <a:defRPr sz="1999" spc="-51" baseline="0">
                <a:gradFill>
                  <a:gsLst>
                    <a:gs pos="1000">
                      <a:schemeClr val="tx1"/>
                    </a:gs>
                    <a:gs pos="98000">
                      <a:schemeClr val="tx1"/>
                    </a:gs>
                  </a:gsLst>
                  <a:lin ang="5400000" scaled="0"/>
                </a:gradFill>
              </a:defRPr>
            </a:lvl4pPr>
            <a:lvl5pPr marL="693529" indent="0">
              <a:buNone/>
              <a:defRPr sz="1999" spc="-51" baseline="0">
                <a:gradFill>
                  <a:gsLst>
                    <a:gs pos="1000">
                      <a:schemeClr val="tx1"/>
                    </a:gs>
                    <a:gs pos="98000">
                      <a:schemeClr val="tx1"/>
                    </a:gs>
                  </a:gsLst>
                  <a:lin ang="5400000" scaled="0"/>
                </a:gra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8"/>
          <p:cNvSpPr>
            <a:spLocks noGrp="1"/>
          </p:cNvSpPr>
          <p:nvPr>
            <p:ph type="body" sz="quarter" idx="12" hasCustomPrompt="1"/>
          </p:nvPr>
        </p:nvSpPr>
        <p:spPr>
          <a:xfrm>
            <a:off x="6277929" y="1447802"/>
            <a:ext cx="5394959" cy="2461443"/>
          </a:xfrm>
        </p:spPr>
        <p:txBody>
          <a:bodyPr/>
          <a:lstStyle>
            <a:lvl1pPr marL="0" indent="0">
              <a:spcBef>
                <a:spcPts val="1200"/>
              </a:spcBef>
              <a:buNone/>
              <a:defRPr lang="en-US" sz="3999" kern="1200" spc="-71" baseline="0" dirty="0" smtClean="0">
                <a:gradFill>
                  <a:gsLst>
                    <a:gs pos="1000">
                      <a:schemeClr val="tx1"/>
                    </a:gs>
                    <a:gs pos="98000">
                      <a:schemeClr val="tx1"/>
                    </a:gs>
                  </a:gsLst>
                  <a:lin ang="5400000" scaled="0"/>
                </a:gradFill>
                <a:latin typeface="+mj-lt"/>
                <a:ea typeface="+mn-ea"/>
                <a:cs typeface="+mn-cs"/>
              </a:defRPr>
            </a:lvl1pPr>
            <a:lvl2pPr marL="3175"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smtClean="0">
                <a:gradFill>
                  <a:gsLst>
                    <a:gs pos="1000">
                      <a:schemeClr val="tx1"/>
                    </a:gs>
                    <a:gs pos="98000">
                      <a:schemeClr val="tx1"/>
                    </a:gs>
                  </a:gsLst>
                  <a:lin ang="5400000" scaled="0"/>
                </a:gradFill>
                <a:latin typeface="+mn-lt"/>
                <a:ea typeface="+mn-ea"/>
                <a:cs typeface="+mn-cs"/>
              </a:defRPr>
            </a:lvl2pPr>
            <a:lvl3pPr marL="233293"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smtClean="0">
                <a:gradFill>
                  <a:gsLst>
                    <a:gs pos="1000">
                      <a:schemeClr val="tx1"/>
                    </a:gs>
                    <a:gs pos="98000">
                      <a:schemeClr val="tx1"/>
                    </a:gs>
                  </a:gsLst>
                  <a:lin ang="5400000" scaled="0"/>
                </a:gradFill>
                <a:latin typeface="+mn-lt"/>
                <a:ea typeface="+mn-ea"/>
                <a:cs typeface="+mn-cs"/>
              </a:defRPr>
            </a:lvl3pPr>
            <a:lvl4pPr marL="460234"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smtClean="0">
                <a:gradFill>
                  <a:gsLst>
                    <a:gs pos="1000">
                      <a:schemeClr val="tx1"/>
                    </a:gs>
                    <a:gs pos="98000">
                      <a:schemeClr val="tx1"/>
                    </a:gs>
                  </a:gsLst>
                  <a:lin ang="5400000" scaled="0"/>
                </a:gradFill>
                <a:latin typeface="+mn-lt"/>
                <a:ea typeface="+mn-ea"/>
                <a:cs typeface="+mn-cs"/>
              </a:defRPr>
            </a:lvl4pPr>
            <a:lvl5pPr marL="687180" marR="0" indent="0" algn="l" defTabSz="914086" rtl="0" eaLnBrk="1" fontAlgn="auto" latinLnBrk="0" hangingPunct="1">
              <a:lnSpc>
                <a:spcPct val="90000"/>
              </a:lnSpc>
              <a:spcBef>
                <a:spcPct val="20000"/>
              </a:spcBef>
              <a:spcAft>
                <a:spcPts val="0"/>
              </a:spcAft>
              <a:buClrTx/>
              <a:buSzPct val="90000"/>
              <a:buFont typeface="Arial" pitchFamily="34" charset="0"/>
              <a:buNone/>
              <a:tabLst/>
              <a:defRPr lang="en-US" sz="1999" kern="1200" spc="-51" baseline="0" dirty="0">
                <a:gradFill>
                  <a:gsLst>
                    <a:gs pos="1000">
                      <a:schemeClr val="tx1"/>
                    </a:gs>
                    <a:gs pos="98000">
                      <a:schemeClr val="tx1"/>
                    </a:gs>
                  </a:gsLst>
                  <a:lin ang="5400000" scaled="0"/>
                </a:gradFill>
                <a:latin typeface="+mn-lt"/>
                <a:ea typeface="+mn-ea"/>
                <a:cs typeface="+mn-cs"/>
              </a:defRPr>
            </a:lvl5pPr>
          </a:lstStyle>
          <a:p>
            <a:pPr marL="0" marR="0" lvl="0" indent="0" algn="l" defTabSz="914086" rtl="0" eaLnBrk="1" fontAlgn="auto" latinLnBrk="0" hangingPunct="1">
              <a:lnSpc>
                <a:spcPct val="90000"/>
              </a:lnSpc>
              <a:spcBef>
                <a:spcPct val="20000"/>
              </a:spcBef>
              <a:spcAft>
                <a:spcPts val="0"/>
              </a:spcAft>
              <a:buClrTx/>
              <a:buSzPct val="90000"/>
              <a:buFont typeface="Arial" pitchFamily="34" charset="0"/>
              <a:buNone/>
              <a:tabLst/>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19694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93056001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25008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Rectangle 2"/>
          <p:cNvSpPr/>
          <p:nvPr userDrawn="1"/>
        </p:nvSpPr>
        <p:spPr bwMode="hidden">
          <a:xfrm>
            <a:off x="0" y="1155942"/>
            <a:ext cx="12188825" cy="570206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08" tIns="45708" rIns="45708" bIns="45708" numCol="1" spcCol="0" rtlCol="0" fromWordArt="0" anchor="ctr" anchorCtr="0" forceAA="0" compatLnSpc="1">
            <a:prstTxWarp prst="textNoShape">
              <a:avLst/>
            </a:prstTxWarp>
            <a:noAutofit/>
          </a:bodyPr>
          <a:lstStyle/>
          <a:p>
            <a:pPr algn="ctr" defTabSz="913823" fontAlgn="base">
              <a:spcBef>
                <a:spcPct val="0"/>
              </a:spcBef>
              <a:spcAft>
                <a:spcPct val="0"/>
              </a:spcAft>
              <a:defRPr/>
            </a:pPr>
            <a:endParaRPr lang="en-US" sz="1832" dirty="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p:txBody>
          <a:bodyPr/>
          <a:lstStyle>
            <a:lvl1pPr>
              <a:defRPr/>
            </a:lvl1pPr>
          </a:lstStyle>
          <a:p>
            <a:r>
              <a:rPr lang="en-US" dirty="0" smtClean="0"/>
              <a:t>Slide for developer code</a:t>
            </a:r>
            <a:endParaRPr lang="en-US" dirty="0"/>
          </a:p>
        </p:txBody>
      </p:sp>
      <p:sp>
        <p:nvSpPr>
          <p:cNvPr id="5" name="Text Placeholder 4"/>
          <p:cNvSpPr>
            <a:spLocks noGrp="1"/>
          </p:cNvSpPr>
          <p:nvPr>
            <p:ph type="body" sz="quarter" idx="10"/>
          </p:nvPr>
        </p:nvSpPr>
        <p:spPr>
          <a:xfrm>
            <a:off x="518320" y="1447801"/>
            <a:ext cx="11152188" cy="1988238"/>
          </a:xfrm>
        </p:spPr>
        <p:txBody>
          <a:bodyPr/>
          <a:lstStyle>
            <a:lvl1pPr marL="0" indent="0">
              <a:buNone/>
              <a:defRPr sz="3166">
                <a:gradFill>
                  <a:gsLst>
                    <a:gs pos="1250">
                      <a:schemeClr val="tx1"/>
                    </a:gs>
                    <a:gs pos="100000">
                      <a:schemeClr val="tx1"/>
                    </a:gs>
                  </a:gsLst>
                  <a:lin ang="5400000" scaled="0"/>
                </a:gradFill>
                <a:latin typeface="Consolas" pitchFamily="49" charset="0"/>
                <a:cs typeface="Consolas" pitchFamily="49" charset="0"/>
              </a:defRPr>
            </a:lvl1pPr>
            <a:lvl2pPr marL="339622" indent="0">
              <a:buNone/>
              <a:defRPr>
                <a:gradFill>
                  <a:gsLst>
                    <a:gs pos="1250">
                      <a:schemeClr val="tx1"/>
                    </a:gs>
                    <a:gs pos="100000">
                      <a:schemeClr val="tx1"/>
                    </a:gs>
                  </a:gsLst>
                  <a:lin ang="5400000" scaled="0"/>
                </a:gradFill>
                <a:latin typeface="Consolas" pitchFamily="49" charset="0"/>
                <a:cs typeface="Consolas" pitchFamily="49" charset="0"/>
              </a:defRPr>
            </a:lvl2pPr>
            <a:lvl3pPr marL="572915" indent="0">
              <a:buNone/>
              <a:defRPr>
                <a:gradFill>
                  <a:gsLst>
                    <a:gs pos="1250">
                      <a:schemeClr val="tx1"/>
                    </a:gs>
                    <a:gs pos="100000">
                      <a:schemeClr val="tx1"/>
                    </a:gs>
                  </a:gsLst>
                  <a:lin ang="5400000" scaled="0"/>
                </a:gradFill>
                <a:latin typeface="Consolas" pitchFamily="49" charset="0"/>
                <a:cs typeface="Consolas" pitchFamily="49" charset="0"/>
              </a:defRPr>
            </a:lvl3pPr>
            <a:lvl4pPr marL="798272" indent="0">
              <a:buNone/>
              <a:defRPr>
                <a:gradFill>
                  <a:gsLst>
                    <a:gs pos="1250">
                      <a:schemeClr val="tx1"/>
                    </a:gs>
                    <a:gs pos="100000">
                      <a:schemeClr val="tx1"/>
                    </a:gs>
                  </a:gsLst>
                  <a:lin ang="5400000" scaled="0"/>
                </a:gradFill>
                <a:latin typeface="Consolas" pitchFamily="49" charset="0"/>
                <a:cs typeface="Consolas" pitchFamily="49" charset="0"/>
              </a:defRPr>
            </a:lvl4pPr>
            <a:lvl5pPr marL="1029976" indent="0">
              <a:buNone/>
              <a:defRPr>
                <a:gradFill>
                  <a:gsLst>
                    <a:gs pos="1250">
                      <a:schemeClr val="tx1"/>
                    </a:gs>
                    <a:gs pos="100000">
                      <a:schemeClr val="tx1"/>
                    </a:gs>
                  </a:gsLst>
                  <a:lin ang="5400000" scaled="0"/>
                </a:gradFill>
                <a:latin typeface="Consolas" pitchFamily="49" charset="0"/>
                <a:cs typeface="Consolas"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8035806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WALKIN - Prints in GRAYSCALE">
    <p:bg bwMode="ltGray">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7843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520701" y="228600"/>
            <a:ext cx="11152188" cy="664798"/>
          </a:xfrm>
        </p:spPr>
        <p:txBody>
          <a:bodyPr/>
          <a:lstStyle>
            <a:lvl1pPr>
              <a:defRPr sz="4831" baseline="0">
                <a:gradFill>
                  <a:gsLst>
                    <a:gs pos="0">
                      <a:srgbClr val="FFFFFF"/>
                    </a:gs>
                    <a:gs pos="100000">
                      <a:srgbClr val="FFFFFF"/>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
        <p:nvSpPr>
          <p:cNvPr id="6" name="Text Placeholder 5"/>
          <p:cNvSpPr>
            <a:spLocks noGrp="1"/>
          </p:cNvSpPr>
          <p:nvPr>
            <p:ph type="body" sz="quarter" idx="10" hasCustomPrompt="1"/>
          </p:nvPr>
        </p:nvSpPr>
        <p:spPr bwMode="white">
          <a:xfrm>
            <a:off x="519114" y="1447800"/>
            <a:ext cx="11149014" cy="2043636"/>
          </a:xfrm>
          <a:prstGeom prst="rect">
            <a:avLst/>
          </a:prstGeom>
        </p:spPr>
        <p:txBody>
          <a:bodyPr/>
          <a:lstStyle>
            <a:lvl1pPr marL="342795" indent="-342795">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1pPr>
            <a:lvl2pPr marL="628459" indent="-285664">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2pPr>
            <a:lvl3pPr marL="914123" indent="-285664">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3pPr>
            <a:lvl4pPr marL="1142654" indent="-228532">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4pPr>
            <a:lvl5pPr marL="1371184" indent="-228532">
              <a:buClr>
                <a:srgbClr val="FFFFFF"/>
              </a:buClr>
              <a:buSzPct val="9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2" y="6238876"/>
            <a:ext cx="12188827" cy="619125"/>
          </a:xfrm>
          <a:prstGeom prst="rect">
            <a:avLst/>
          </a:prstGeom>
          <a:solidFill>
            <a:srgbClr val="FFFF99"/>
          </a:solidFill>
        </p:spPr>
        <p:txBody>
          <a:bodyPr wrap="square" lIns="182898" tIns="91448" rIns="182898" bIns="91448" anchor="b" anchorCtr="0">
            <a:noAutofit/>
          </a:bodyPr>
          <a:lstStyle>
            <a:lvl1pPr algn="r">
              <a:buFont typeface="Arial" pitchFamily="34" charset="0"/>
              <a:buNone/>
              <a:defRPr sz="3581"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Tree>
    <p:extLst>
      <p:ext uri="{BB962C8B-B14F-4D97-AF65-F5344CB8AC3E}">
        <p14:creationId xmlns:p14="http://schemas.microsoft.com/office/powerpoint/2010/main" val="374670095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6_Section Title">
    <p:bg>
      <p:bgPr>
        <a:solidFill>
          <a:srgbClr val="FFFFFF"/>
        </a:solidFill>
        <a:effectLst/>
      </p:bgPr>
    </p:bg>
    <p:spTree>
      <p:nvGrpSpPr>
        <p:cNvPr id="1" name=""/>
        <p:cNvGrpSpPr/>
        <p:nvPr/>
      </p:nvGrpSpPr>
      <p:grpSpPr>
        <a:xfrm>
          <a:off x="0" y="0"/>
          <a:ext cx="0" cy="0"/>
          <a:chOff x="0" y="0"/>
          <a:chExt cx="0" cy="0"/>
        </a:xfrm>
      </p:grpSpPr>
      <p:pic>
        <p:nvPicPr>
          <p:cNvPr id="2" name="Picture 1" descr="iStock_000012586763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88825" cy="6858000"/>
          </a:xfrm>
          <a:prstGeom prst="rect">
            <a:avLst/>
          </a:prstGeom>
        </p:spPr>
      </p:pic>
      <p:sp>
        <p:nvSpPr>
          <p:cNvPr id="10" name="Title 1"/>
          <p:cNvSpPr>
            <a:spLocks noGrp="1"/>
          </p:cNvSpPr>
          <p:nvPr>
            <p:ph type="ctrTitle"/>
          </p:nvPr>
        </p:nvSpPr>
        <p:spPr bwMode="ltGray">
          <a:xfrm>
            <a:off x="512466" y="919956"/>
            <a:ext cx="5023757" cy="5018088"/>
          </a:xfrm>
          <a:custGeom>
            <a:avLst/>
            <a:gdLst>
              <a:gd name="connsiteX0" fmla="*/ 0 w 2431552"/>
              <a:gd name="connsiteY0" fmla="*/ 0 h 576072"/>
              <a:gd name="connsiteX1" fmla="*/ 2431552 w 2431552"/>
              <a:gd name="connsiteY1" fmla="*/ 0 h 576072"/>
              <a:gd name="connsiteX2" fmla="*/ 2431552 w 2431552"/>
              <a:gd name="connsiteY2" fmla="*/ 576072 h 576072"/>
              <a:gd name="connsiteX3" fmla="*/ 0 w 2431552"/>
              <a:gd name="connsiteY3" fmla="*/ 576072 h 576072"/>
              <a:gd name="connsiteX4" fmla="*/ 0 w 2431552"/>
              <a:gd name="connsiteY4" fmla="*/ 0 h 576072"/>
              <a:gd name="connsiteX0" fmla="*/ 0 w 2610228"/>
              <a:gd name="connsiteY0" fmla="*/ 704193 h 1280265"/>
              <a:gd name="connsiteX1" fmla="*/ 2610228 w 2610228"/>
              <a:gd name="connsiteY1" fmla="*/ 0 h 1280265"/>
              <a:gd name="connsiteX2" fmla="*/ 2431552 w 2610228"/>
              <a:gd name="connsiteY2" fmla="*/ 1280265 h 1280265"/>
              <a:gd name="connsiteX3" fmla="*/ 0 w 2610228"/>
              <a:gd name="connsiteY3" fmla="*/ 1280265 h 1280265"/>
              <a:gd name="connsiteX4" fmla="*/ 0 w 2610228"/>
              <a:gd name="connsiteY4" fmla="*/ 704193 h 1280265"/>
              <a:gd name="connsiteX0" fmla="*/ 0 w 2620739"/>
              <a:gd name="connsiteY0" fmla="*/ 704193 h 2037009"/>
              <a:gd name="connsiteX1" fmla="*/ 2610228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620739"/>
              <a:gd name="connsiteY0" fmla="*/ 483476 h 1816292"/>
              <a:gd name="connsiteX1" fmla="*/ 2389511 w 2620739"/>
              <a:gd name="connsiteY1" fmla="*/ 0 h 1816292"/>
              <a:gd name="connsiteX2" fmla="*/ 2620739 w 2620739"/>
              <a:gd name="connsiteY2" fmla="*/ 1816292 h 1816292"/>
              <a:gd name="connsiteX3" fmla="*/ 0 w 2620739"/>
              <a:gd name="connsiteY3" fmla="*/ 1059548 h 1816292"/>
              <a:gd name="connsiteX4" fmla="*/ 0 w 2620739"/>
              <a:gd name="connsiteY4" fmla="*/ 483476 h 1816292"/>
              <a:gd name="connsiteX0" fmla="*/ 0 w 2620739"/>
              <a:gd name="connsiteY0" fmla="*/ 704193 h 2037009"/>
              <a:gd name="connsiteX1" fmla="*/ 2589207 w 2620739"/>
              <a:gd name="connsiteY1" fmla="*/ 0 h 2037009"/>
              <a:gd name="connsiteX2" fmla="*/ 2620739 w 2620739"/>
              <a:gd name="connsiteY2" fmla="*/ 2037009 h 2037009"/>
              <a:gd name="connsiteX3" fmla="*/ 0 w 2620739"/>
              <a:gd name="connsiteY3" fmla="*/ 1280265 h 2037009"/>
              <a:gd name="connsiteX4" fmla="*/ 0 w 2620739"/>
              <a:gd name="connsiteY4" fmla="*/ 704193 h 2037009"/>
              <a:gd name="connsiteX0" fmla="*/ 0 w 2862477"/>
              <a:gd name="connsiteY0" fmla="*/ 0 h 2425892"/>
              <a:gd name="connsiteX1" fmla="*/ 2830945 w 2862477"/>
              <a:gd name="connsiteY1" fmla="*/ 388883 h 2425892"/>
              <a:gd name="connsiteX2" fmla="*/ 2862477 w 2862477"/>
              <a:gd name="connsiteY2" fmla="*/ 2425892 h 2425892"/>
              <a:gd name="connsiteX3" fmla="*/ 241738 w 2862477"/>
              <a:gd name="connsiteY3" fmla="*/ 1669148 h 2425892"/>
              <a:gd name="connsiteX4" fmla="*/ 0 w 2862477"/>
              <a:gd name="connsiteY4" fmla="*/ 0 h 2425892"/>
              <a:gd name="connsiteX0" fmla="*/ 0 w 2862477"/>
              <a:gd name="connsiteY0" fmla="*/ 0 h 2804265"/>
              <a:gd name="connsiteX1" fmla="*/ 2830945 w 2862477"/>
              <a:gd name="connsiteY1" fmla="*/ 388883 h 2804265"/>
              <a:gd name="connsiteX2" fmla="*/ 2862477 w 2862477"/>
              <a:gd name="connsiteY2" fmla="*/ 2425892 h 2804265"/>
              <a:gd name="connsiteX3" fmla="*/ 21021 w 2862477"/>
              <a:gd name="connsiteY3" fmla="*/ 2804265 h 2804265"/>
              <a:gd name="connsiteX4" fmla="*/ 0 w 2862477"/>
              <a:gd name="connsiteY4" fmla="*/ 0 h 2804265"/>
              <a:gd name="connsiteX0" fmla="*/ 0 w 2967580"/>
              <a:gd name="connsiteY0" fmla="*/ 0 h 2961920"/>
              <a:gd name="connsiteX1" fmla="*/ 2936048 w 2967580"/>
              <a:gd name="connsiteY1" fmla="*/ 546538 h 2961920"/>
              <a:gd name="connsiteX2" fmla="*/ 2967580 w 2967580"/>
              <a:gd name="connsiteY2" fmla="*/ 2583547 h 2961920"/>
              <a:gd name="connsiteX3" fmla="*/ 126124 w 2967580"/>
              <a:gd name="connsiteY3" fmla="*/ 2961920 h 2961920"/>
              <a:gd name="connsiteX4" fmla="*/ 0 w 2967580"/>
              <a:gd name="connsiteY4" fmla="*/ 0 h 2961920"/>
              <a:gd name="connsiteX0" fmla="*/ 10511 w 2841456"/>
              <a:gd name="connsiteY0" fmla="*/ 0 h 2814775"/>
              <a:gd name="connsiteX1" fmla="*/ 2809924 w 2841456"/>
              <a:gd name="connsiteY1" fmla="*/ 399393 h 2814775"/>
              <a:gd name="connsiteX2" fmla="*/ 2841456 w 2841456"/>
              <a:gd name="connsiteY2" fmla="*/ 2436402 h 2814775"/>
              <a:gd name="connsiteX3" fmla="*/ 0 w 2841456"/>
              <a:gd name="connsiteY3" fmla="*/ 2814775 h 2814775"/>
              <a:gd name="connsiteX4" fmla="*/ 10511 w 2841456"/>
              <a:gd name="connsiteY4" fmla="*/ 0 h 2814775"/>
              <a:gd name="connsiteX0" fmla="*/ 10511 w 2845941"/>
              <a:gd name="connsiteY0" fmla="*/ 0 h 2814775"/>
              <a:gd name="connsiteX1" fmla="*/ 2842437 w 2845941"/>
              <a:gd name="connsiteY1" fmla="*/ 415742 h 2814775"/>
              <a:gd name="connsiteX2" fmla="*/ 2841456 w 2845941"/>
              <a:gd name="connsiteY2" fmla="*/ 2436402 h 2814775"/>
              <a:gd name="connsiteX3" fmla="*/ 0 w 2845941"/>
              <a:gd name="connsiteY3" fmla="*/ 2814775 h 2814775"/>
              <a:gd name="connsiteX4" fmla="*/ 10511 w 2845941"/>
              <a:gd name="connsiteY4" fmla="*/ 0 h 2814775"/>
              <a:gd name="connsiteX0" fmla="*/ 10511 w 2841456"/>
              <a:gd name="connsiteY0" fmla="*/ 0 h 2814775"/>
              <a:gd name="connsiteX1" fmla="*/ 2834309 w 2841456"/>
              <a:gd name="connsiteY1" fmla="*/ 391219 h 2814775"/>
              <a:gd name="connsiteX2" fmla="*/ 2841456 w 2841456"/>
              <a:gd name="connsiteY2" fmla="*/ 2436402 h 2814775"/>
              <a:gd name="connsiteX3" fmla="*/ 0 w 2841456"/>
              <a:gd name="connsiteY3" fmla="*/ 2814775 h 2814775"/>
              <a:gd name="connsiteX4" fmla="*/ 10511 w 2841456"/>
              <a:gd name="connsiteY4" fmla="*/ 0 h 2814775"/>
              <a:gd name="connsiteX0" fmla="*/ 3504 w 2834449"/>
              <a:gd name="connsiteY0" fmla="*/ 0 h 2847473"/>
              <a:gd name="connsiteX1" fmla="*/ 2827302 w 2834449"/>
              <a:gd name="connsiteY1" fmla="*/ 391219 h 2847473"/>
              <a:gd name="connsiteX2" fmla="*/ 2834449 w 2834449"/>
              <a:gd name="connsiteY2" fmla="*/ 2436402 h 2847473"/>
              <a:gd name="connsiteX3" fmla="*/ 1122 w 2834449"/>
              <a:gd name="connsiteY3" fmla="*/ 2847473 h 2847473"/>
              <a:gd name="connsiteX4" fmla="*/ 3504 w 2834449"/>
              <a:gd name="connsiteY4" fmla="*/ 0 h 2847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4449" h="2847473">
                <a:moveTo>
                  <a:pt x="3504" y="0"/>
                </a:moveTo>
                <a:lnTo>
                  <a:pt x="2827302" y="391219"/>
                </a:lnTo>
                <a:cubicBezTo>
                  <a:pt x="2830806" y="1070222"/>
                  <a:pt x="2830945" y="1757399"/>
                  <a:pt x="2834449" y="2436402"/>
                </a:cubicBezTo>
                <a:lnTo>
                  <a:pt x="1122" y="2847473"/>
                </a:lnTo>
                <a:cubicBezTo>
                  <a:pt x="4626" y="1909215"/>
                  <a:pt x="0" y="938258"/>
                  <a:pt x="3504" y="0"/>
                </a:cubicBezTo>
                <a:close/>
              </a:path>
            </a:pathLst>
          </a:custGeom>
          <a:solidFill>
            <a:schemeClr val="accent1">
              <a:alpha val="92000"/>
            </a:schemeClr>
          </a:solidFill>
          <a:ln>
            <a:noFill/>
          </a:ln>
          <a:extLst/>
        </p:spPr>
        <p:txBody>
          <a:bodyPr vert="horz" wrap="square" lIns="319968" tIns="868483" rIns="1234160" bIns="868483" numCol="1" anchor="ctr" anchorCtr="0" compatLnSpc="1">
            <a:prstTxWarp prst="textNoShape">
              <a:avLst/>
            </a:prstTxWarp>
            <a:noAutofit/>
          </a:bodyPr>
          <a:lstStyle>
            <a:lvl1pPr algn="l">
              <a:defRPr lang="en-US" sz="5997" b="0" kern="1200" cap="none" spc="-200" baseline="0" dirty="0">
                <a:ln w="3175">
                  <a:noFill/>
                </a:ln>
                <a:gradFill>
                  <a:gsLst>
                    <a:gs pos="100000">
                      <a:schemeClr val="bg1"/>
                    </a:gs>
                    <a:gs pos="0">
                      <a:schemeClr val="bg1"/>
                    </a:gs>
                  </a:gsLst>
                  <a:lin ang="5400000" scaled="0"/>
                </a:gradFill>
                <a:effectLst/>
                <a:latin typeface="+mj-lt"/>
                <a:ea typeface="+mn-ea"/>
                <a:cs typeface="Arial" charset="0"/>
              </a:defRPr>
            </a:lvl1pPr>
          </a:lstStyle>
          <a:p>
            <a:pPr marL="0" lvl="0" indent="0" algn="l" defTabSz="913830" rtl="0" eaLnBrk="1" fontAlgn="base" latinLnBrk="0" hangingPunct="1">
              <a:lnSpc>
                <a:spcPct val="100000"/>
              </a:lnSpc>
              <a:spcBef>
                <a:spcPct val="0"/>
              </a:spcBef>
              <a:spcAft>
                <a:spcPct val="0"/>
              </a:spcAft>
              <a:buFontTx/>
              <a:buNone/>
            </a:pPr>
            <a:r>
              <a:rPr lang="en-US" smtClean="0"/>
              <a:t>Click to edit Master title style</a:t>
            </a:r>
            <a:endParaRPr lang="en-US" dirty="0"/>
          </a:p>
        </p:txBody>
      </p:sp>
    </p:spTree>
    <p:extLst>
      <p:ext uri="{BB962C8B-B14F-4D97-AF65-F5344CB8AC3E}">
        <p14:creationId xmlns:p14="http://schemas.microsoft.com/office/powerpoint/2010/main" val="422882815"/>
      </p:ext>
    </p:extLst>
  </p:cSld>
  <p:clrMapOvr>
    <a:masterClrMapping/>
  </p:clrMapOvr>
  <mc:AlternateContent xmlns:mc="http://schemas.openxmlformats.org/markup-compatibility/2006" xmlns:p14="http://schemas.microsoft.com/office/powerpoint/2010/main">
    <mc:Choice Requires="p14">
      <p:transition p14:dur="10">
        <p14:reveal/>
      </p:transition>
    </mc:Choice>
    <mc:Fallback xmlns="">
      <p:transition>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Blank Color Layout 5">
    <p:bg>
      <p:bgPr>
        <a:solidFill>
          <a:srgbClr val="00188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12014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63pt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173" y="259794"/>
            <a:ext cx="8961913" cy="973205"/>
          </a:xfrm>
        </p:spPr>
        <p:txBody>
          <a:bodyPr lIns="146304" tIns="91440" rIns="146304" bIns="91440"/>
          <a:lstStyle>
            <a:lvl1pPr>
              <a:lnSpc>
                <a:spcPts val="6174"/>
              </a:lnSpc>
              <a:defRPr sz="5685" baseline="0">
                <a:solidFill>
                  <a:schemeClr val="accent2"/>
                </a:solidFill>
              </a:defRPr>
            </a:lvl1pPr>
          </a:lstStyle>
          <a:p>
            <a:r>
              <a:rPr lang="en-US" smtClean="0"/>
              <a:t>Lorem ipsum dolor sit.</a:t>
            </a:r>
            <a:endParaRPr lang="en-US"/>
          </a:p>
        </p:txBody>
      </p:sp>
      <p:sp>
        <p:nvSpPr>
          <p:cNvPr id="3" name="Footer Placeholder 2"/>
          <p:cNvSpPr>
            <a:spLocks noGrp="1"/>
          </p:cNvSpPr>
          <p:nvPr>
            <p:ph type="ftr" sz="quarter" idx="10"/>
          </p:nvPr>
        </p:nvSpPr>
        <p:spPr>
          <a:xfrm>
            <a:off x="448097" y="6437243"/>
            <a:ext cx="3858602" cy="134483"/>
          </a:xfrm>
          <a:prstGeom prst="rect">
            <a:avLst/>
          </a:prstGeom>
        </p:spPr>
        <p:txBody>
          <a:bodyPr/>
          <a:lstStyle/>
          <a:p>
            <a:pPr defTabSz="914038"/>
            <a:r>
              <a:rPr lang="en-ZA" sz="1799" smtClean="0">
                <a:solidFill>
                  <a:srgbClr val="505050"/>
                </a:solidFill>
              </a:rPr>
              <a:t>Microsoft Confidential</a:t>
            </a:r>
            <a:endParaRPr lang="en-ZA" sz="1799">
              <a:solidFill>
                <a:srgbClr val="505050"/>
              </a:solidFill>
            </a:endParaRPr>
          </a:p>
        </p:txBody>
      </p:sp>
      <p:sp>
        <p:nvSpPr>
          <p:cNvPr id="4" name="Slide Number Placeholder 3"/>
          <p:cNvSpPr>
            <a:spLocks noGrp="1"/>
          </p:cNvSpPr>
          <p:nvPr>
            <p:ph type="sldNum" sz="quarter" idx="11"/>
          </p:nvPr>
        </p:nvSpPr>
        <p:spPr>
          <a:xfrm>
            <a:off x="11364210" y="6437243"/>
            <a:ext cx="555451" cy="134483"/>
          </a:xfrm>
          <a:prstGeom prst="rect">
            <a:avLst/>
          </a:prstGeom>
        </p:spPr>
        <p:txBody>
          <a:bodyPr/>
          <a:lstStyle/>
          <a:p>
            <a:pPr defTabSz="914038"/>
            <a:fld id="{27258FFF-F925-446B-8502-81C933981705}" type="slidenum">
              <a:rPr lang="en-ZA" sz="1799" smtClean="0">
                <a:solidFill>
                  <a:srgbClr val="505050"/>
                </a:solidFill>
              </a:rPr>
              <a:pPr defTabSz="914038"/>
              <a:t>‹#›</a:t>
            </a:fld>
            <a:endParaRPr lang="en-ZA" sz="1799">
              <a:solidFill>
                <a:srgbClr val="505050"/>
              </a:solidFill>
            </a:endParaRPr>
          </a:p>
        </p:txBody>
      </p:sp>
    </p:spTree>
    <p:extLst>
      <p:ext uri="{BB962C8B-B14F-4D97-AF65-F5344CB8AC3E}">
        <p14:creationId xmlns:p14="http://schemas.microsoft.com/office/powerpoint/2010/main" val="33819204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Section Title Accent Color 2">
    <p:bg>
      <p:bgPr>
        <a:solidFill>
          <a:srgbClr val="169FE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1708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Video</a:t>
            </a:r>
          </a:p>
        </p:txBody>
      </p:sp>
      <p:sp>
        <p:nvSpPr>
          <p:cNvPr id="9" name="Text Placeholder 8"/>
          <p:cNvSpPr>
            <a:spLocks noGrp="1"/>
          </p:cNvSpPr>
          <p:nvPr>
            <p:ph type="body" sz="quarter" idx="11" hasCustomPrompt="1"/>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video Title</a:t>
            </a:r>
            <a:endParaRPr lang="en-US" dirty="0"/>
          </a:p>
        </p:txBody>
      </p:sp>
      <p:sp>
        <p:nvSpPr>
          <p:cNvPr id="7" name="Rectangle 6"/>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3382010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18"/>
            <a:ext cx="12188825" cy="6852165"/>
          </a:xfrm>
          <a:prstGeom prst="rect">
            <a:avLst/>
          </a:prstGeom>
        </p:spPr>
      </p:pic>
      <p:sp>
        <p:nvSpPr>
          <p:cNvPr id="3" name="Rectangle 2"/>
          <p:cNvSpPr/>
          <p:nvPr userDrawn="1"/>
        </p:nvSpPr>
        <p:spPr>
          <a:xfrm>
            <a:off x="0" y="0"/>
            <a:ext cx="12188825" cy="6858000"/>
          </a:xfrm>
          <a:prstGeom prst="rect">
            <a:avLst/>
          </a:prstGeom>
          <a:gradFill flip="none" rotWithShape="1">
            <a:gsLst>
              <a:gs pos="100000">
                <a:srgbClr val="000000">
                  <a:alpha val="48000"/>
                </a:srgbClr>
              </a:gs>
              <a:gs pos="0">
                <a:srgbClr val="000000">
                  <a:lumMod val="10000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38">
              <a:defRPr/>
            </a:pPr>
            <a:endParaRPr lang="en-US" sz="1799">
              <a:solidFill>
                <a:srgbClr val="EFEFEF"/>
              </a:solidFill>
            </a:endParaRPr>
          </a:p>
        </p:txBody>
      </p:sp>
    </p:spTree>
    <p:extLst>
      <p:ext uri="{BB962C8B-B14F-4D97-AF65-F5344CB8AC3E}">
        <p14:creationId xmlns:p14="http://schemas.microsoft.com/office/powerpoint/2010/main" val="41140145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custDataLst>
              <p:tags r:id="rId1"/>
            </p:custDataLst>
          </p:nvPr>
        </p:nvSpPr>
        <p:spPr>
          <a:xfrm>
            <a:off x="512764" y="1768475"/>
            <a:ext cx="8364906" cy="997196"/>
          </a:xfrm>
        </p:spPr>
        <p:txBody>
          <a:bodyPr/>
          <a:lstStyle>
            <a:lvl1pPr marL="0" indent="0">
              <a:buNone/>
              <a:defRPr sz="72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Speaker Title</a:t>
            </a:r>
          </a:p>
        </p:txBody>
      </p:sp>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187" y="201876"/>
            <a:ext cx="3861786" cy="649794"/>
          </a:xfrm>
          <a:prstGeom prst="rect">
            <a:avLst/>
          </a:prstGeom>
        </p:spPr>
      </p:pic>
    </p:spTree>
    <p:extLst>
      <p:ext uri="{BB962C8B-B14F-4D97-AF65-F5344CB8AC3E}">
        <p14:creationId xmlns:p14="http://schemas.microsoft.com/office/powerpoint/2010/main" val="34941941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and  Non-Bullete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90503699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36166341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custDataLst>
              <p:tags r:id="rId1"/>
            </p:custDataLst>
          </p:nvPr>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custDataLst>
              <p:tags r:id="rId2"/>
            </p:custDataLst>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custDataLst>
              <p:tags r:id="rId3"/>
            </p:custDataLst>
          </p:nvPr>
        </p:nvSpPr>
        <p:spPr>
          <a:xfrm>
            <a:off x="519112" y="1447799"/>
            <a:ext cx="11149013" cy="1973561"/>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custDataLst>
              <p:tags r:id="rId4"/>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84108355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6" name="Rectangle 5"/>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75337502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54116865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emo">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2187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Demo</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demo Title</a:t>
            </a:r>
            <a:endParaRPr lang="en-US" dirty="0"/>
          </a:p>
        </p:txBody>
      </p:sp>
      <p:sp>
        <p:nvSpPr>
          <p:cNvPr id="7" name="Rectangle 6"/>
          <p:cNvSpPr/>
          <p:nvPr userDrawn="1">
            <p:custDataLst>
              <p:tags r:id="rId3"/>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9816539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i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Video</a:t>
            </a:r>
          </a:p>
        </p:txBody>
      </p:sp>
      <p:sp>
        <p:nvSpPr>
          <p:cNvPr id="9" name="Text Placeholder 8"/>
          <p:cNvSpPr>
            <a:spLocks noGrp="1"/>
          </p:cNvSpPr>
          <p:nvPr>
            <p:ph type="body" sz="quarter" idx="11" hasCustomPrompt="1"/>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video Title</a:t>
            </a:r>
            <a:endParaRPr lang="en-US" dirty="0"/>
          </a:p>
        </p:txBody>
      </p:sp>
      <p:sp>
        <p:nvSpPr>
          <p:cNvPr id="7" name="Rectangle 6"/>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0524125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Q&amp;A</a:t>
            </a:r>
          </a:p>
        </p:txBody>
      </p:sp>
      <p:sp>
        <p:nvSpPr>
          <p:cNvPr id="7" name="Rectangle 6"/>
          <p:cNvSpPr/>
          <p:nvPr userDrawn="1">
            <p:custDataLst>
              <p:tags r:id="rId2"/>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4603164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1079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Q&amp;A</a:t>
            </a:r>
          </a:p>
        </p:txBody>
      </p:sp>
      <p:sp>
        <p:nvSpPr>
          <p:cNvPr id="7" name="Rectangle 6"/>
          <p:cNvSpPr/>
          <p:nvPr userDrawn="1">
            <p:custDataLst>
              <p:tags r:id="rId2"/>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1564843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45708" bIns="91416" numCol="1" spcCol="0" rtlCol="0" fromWordArt="0" anchor="b" anchorCtr="0" forceAA="0" compatLnSpc="1">
            <a:prstTxWarp prst="textNoShape">
              <a:avLst/>
            </a:prstTxWarp>
            <a:noAutofit/>
          </a:bodyPr>
          <a:lstStyle/>
          <a:p>
            <a:pPr algn="ctr" defTabSz="913825" fontAlgn="base">
              <a:spcBef>
                <a:spcPct val="0"/>
              </a:spcBef>
              <a:spcAft>
                <a:spcPct val="0"/>
              </a:spcAft>
            </a:pPr>
            <a:endParaRPr lang="en-US" sz="1799" spc="-50" dirty="0" err="1" smtClean="0">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2" y="6610052"/>
            <a:ext cx="1116495" cy="210146"/>
          </a:xfrm>
          <a:prstGeom prst="rect">
            <a:avLst/>
          </a:prstGeom>
        </p:spPr>
      </p:pic>
      <p:sp>
        <p:nvSpPr>
          <p:cNvPr id="6" name="Text Placeholder 5"/>
          <p:cNvSpPr>
            <a:spLocks noGrp="1"/>
          </p:cNvSpPr>
          <p:nvPr>
            <p:ph type="body" sz="quarter" idx="10" hasCustomPrompt="1"/>
          </p:nvPr>
        </p:nvSpPr>
        <p:spPr>
          <a:xfrm>
            <a:off x="512764" y="1768475"/>
            <a:ext cx="6105750" cy="1994392"/>
          </a:xfrm>
        </p:spPr>
        <p:txBody>
          <a:bodyPr/>
          <a:lstStyle>
            <a:lvl1pPr marL="0" indent="0">
              <a:buNone/>
              <a:defRPr sz="7198" i="0" spc="-100" baseline="0">
                <a:solidFill>
                  <a:srgbClr val="545454"/>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7540404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cSld name="Busy Slide">
    <p:spTree>
      <p:nvGrpSpPr>
        <p:cNvPr id="1" name=""/>
        <p:cNvGrpSpPr/>
        <p:nvPr/>
      </p:nvGrpSpPr>
      <p:grpSpPr>
        <a:xfrm>
          <a:off x="0" y="0"/>
          <a:ext cx="0" cy="0"/>
          <a:chOff x="0" y="0"/>
          <a:chExt cx="0" cy="0"/>
        </a:xfrm>
      </p:grpSpPr>
      <p:sp>
        <p:nvSpPr>
          <p:cNvPr id="7" name="Rectangle 6"/>
          <p:cNvSpPr/>
          <p:nvPr/>
        </p:nvSpPr>
        <p:spPr bwMode="auto">
          <a:xfrm>
            <a:off x="1" y="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45708" bIns="91416" numCol="1" spcCol="0" rtlCol="0" fromWordArt="0" anchor="b" anchorCtr="0" forceAA="0" compatLnSpc="1">
            <a:prstTxWarp prst="textNoShape">
              <a:avLst/>
            </a:prstTxWarp>
            <a:noAutofit/>
          </a:bodyPr>
          <a:lstStyle/>
          <a:p>
            <a:pPr algn="ctr" defTabSz="913825" fontAlgn="base">
              <a:spcBef>
                <a:spcPct val="0"/>
              </a:spcBef>
              <a:spcAft>
                <a:spcPct val="0"/>
              </a:spcAft>
            </a:pPr>
            <a:endParaRPr lang="en-US" sz="1799" spc="-50" dirty="0" err="1" smtClean="0">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6942" y="37802"/>
            <a:ext cx="1116495" cy="210146"/>
          </a:xfrm>
          <a:prstGeom prst="rect">
            <a:avLst/>
          </a:prstGeom>
        </p:spPr>
      </p:pic>
      <p:sp>
        <p:nvSpPr>
          <p:cNvPr id="6" name="Text Placeholder 5"/>
          <p:cNvSpPr>
            <a:spLocks noGrp="1"/>
          </p:cNvSpPr>
          <p:nvPr>
            <p:ph type="body" sz="quarter" idx="10" hasCustomPrompt="1"/>
          </p:nvPr>
        </p:nvSpPr>
        <p:spPr>
          <a:xfrm>
            <a:off x="69704" y="37804"/>
            <a:ext cx="5482684" cy="249299"/>
          </a:xfrm>
        </p:spPr>
        <p:txBody>
          <a:bodyPr/>
          <a:lstStyle>
            <a:lvl1pPr marL="0" indent="0">
              <a:buNone/>
              <a:defRPr sz="1799" i="0" spc="-100" baseline="0">
                <a:solidFill>
                  <a:schemeClr val="bg1"/>
                </a:solidFill>
                <a:latin typeface="Segoe UI Light" pitchFamily="34" charset="0"/>
              </a:defRPr>
            </a:lvl1pPr>
          </a:lstStyle>
          <a:p>
            <a:pPr lvl="0"/>
            <a:r>
              <a:rPr lang="en-US" dirty="0" smtClean="0"/>
              <a:t>Click to edit section title</a:t>
            </a:r>
          </a:p>
        </p:txBody>
      </p:sp>
    </p:spTree>
    <p:extLst>
      <p:ext uri="{BB962C8B-B14F-4D97-AF65-F5344CB8AC3E}">
        <p14:creationId xmlns:p14="http://schemas.microsoft.com/office/powerpoint/2010/main" val="17511822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Title and 2-color bulleted">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169" y="1189177"/>
            <a:ext cx="11650488" cy="1979003"/>
          </a:xfrm>
        </p:spPr>
        <p:txBody>
          <a:bodyPr>
            <a:spAutoFit/>
          </a:bodyPr>
          <a:lstStyle>
            <a:lvl1pPr>
              <a:buClr>
                <a:schemeClr val="tx2"/>
              </a:buClr>
              <a:defRPr>
                <a:gradFill>
                  <a:gsLst>
                    <a:gs pos="0">
                      <a:schemeClr val="tx1"/>
                    </a:gs>
                    <a:gs pos="100000">
                      <a:schemeClr val="tx1"/>
                    </a:gs>
                  </a:gsLst>
                  <a:lin ang="5400000" scaled="0"/>
                </a:gradFill>
              </a:defRPr>
            </a:lvl1pPr>
            <a:lvl3pPr>
              <a:defRPr sz="2352"/>
            </a:lvl3pPr>
            <a:lvl4pPr>
              <a:defRPr sz="1960"/>
            </a:lvl4pPr>
            <a:lvl5pPr>
              <a:defRPr sz="196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0119016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custDataLst>
              <p:tags r:id="rId1"/>
            </p:custDataLst>
          </p:nvPr>
        </p:nvSpPr>
        <p:spPr>
          <a:xfrm>
            <a:off x="512764" y="1768475"/>
            <a:ext cx="8364906" cy="997196"/>
          </a:xfrm>
        </p:spPr>
        <p:txBody>
          <a:bodyPr/>
          <a:lstStyle>
            <a:lvl1pPr marL="0" indent="0">
              <a:buNone/>
              <a:defRPr sz="72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Speaker Title</a:t>
            </a:r>
          </a:p>
        </p:txBody>
      </p:sp>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187" y="201876"/>
            <a:ext cx="3861786" cy="649794"/>
          </a:xfrm>
          <a:prstGeom prst="rect">
            <a:avLst/>
          </a:prstGeom>
        </p:spPr>
      </p:pic>
    </p:spTree>
    <p:extLst>
      <p:ext uri="{BB962C8B-B14F-4D97-AF65-F5344CB8AC3E}">
        <p14:creationId xmlns:p14="http://schemas.microsoft.com/office/powerpoint/2010/main" val="27948582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Non-Bullete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85160931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a:xfrm>
            <a:off x="519112" y="228600"/>
            <a:ext cx="11149013" cy="747897"/>
          </a:xfrm>
        </p:spPr>
        <p:txBody>
          <a:bodyPr/>
          <a:lstStyle>
            <a:lvl1pPr>
              <a:defRPr>
                <a:solidFill>
                  <a:schemeClr val="bg1"/>
                </a:solidFill>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35940350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custDataLst>
              <p:tags r:id="rId1"/>
            </p:custDataLst>
          </p:nvPr>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custDataLst>
              <p:tags r:id="rId2"/>
            </p:custDataLst>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custDataLst>
              <p:tags r:id="rId3"/>
            </p:custDataLst>
          </p:nvPr>
        </p:nvSpPr>
        <p:spPr>
          <a:xfrm>
            <a:off x="519112" y="1447799"/>
            <a:ext cx="11149013" cy="1973561"/>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custDataLst>
              <p:tags r:id="rId4"/>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260477538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12188825" cy="1126671"/>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6" name="Rectangle 5"/>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79006079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69586917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emo">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custDataLst>
              <p:tags r:id="rId1"/>
            </p:custDataLst>
          </p:nvPr>
        </p:nvSpPr>
        <p:spPr>
          <a:xfrm>
            <a:off x="501519" y="1655615"/>
            <a:ext cx="8387396" cy="1218796"/>
          </a:xfrm>
          <a:prstGeom prst="rect">
            <a:avLst/>
          </a:prstGeom>
          <a:noFill/>
        </p:spPr>
        <p:txBody>
          <a:bodyPr wrap="square" lIns="0" tIns="0" rIns="0" bIns="0" rtlCol="0">
            <a:spAutoFit/>
          </a:bodyPr>
          <a:lstStyle/>
          <a:p>
            <a:r>
              <a:rPr lang="en-US" sz="7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rPr>
              <a:t>Demo</a:t>
            </a:r>
          </a:p>
        </p:txBody>
      </p:sp>
      <p:sp>
        <p:nvSpPr>
          <p:cNvPr id="9" name="Text Placeholder 8"/>
          <p:cNvSpPr>
            <a:spLocks noGrp="1"/>
          </p:cNvSpPr>
          <p:nvPr>
            <p:ph type="body" sz="quarter" idx="11" hasCustomPrompt="1"/>
            <p:custDataLst>
              <p:tags r:id="rId2"/>
            </p:custDataLst>
          </p:nvPr>
        </p:nvSpPr>
        <p:spPr>
          <a:xfrm>
            <a:off x="512764" y="3219165"/>
            <a:ext cx="5959058" cy="443198"/>
          </a:xfrm>
        </p:spPr>
        <p:txBody>
          <a:bodyPr/>
          <a:lstStyle>
            <a:lvl1pPr marL="0" indent="0">
              <a:buNone/>
              <a:defRPr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demo Title</a:t>
            </a:r>
            <a:endParaRPr lang="en-US" dirty="0"/>
          </a:p>
        </p:txBody>
      </p:sp>
      <p:sp>
        <p:nvSpPr>
          <p:cNvPr id="7" name="Rectangle 6"/>
          <p:cNvSpPr/>
          <p:nvPr userDrawn="1">
            <p:custDataLst>
              <p:tags r:id="rId3"/>
            </p:custDataLst>
          </p:nvPr>
        </p:nvSpPr>
        <p:spPr bwMode="auto">
          <a:xfrm>
            <a:off x="-795" y="6572250"/>
            <a:ext cx="12188825" cy="285750"/>
          </a:xfrm>
          <a:prstGeom prst="rect">
            <a:avLst/>
          </a:prstGeom>
          <a:solidFill>
            <a:schemeClr val="tx1">
              <a:lumMod val="75000"/>
              <a:lumOff val="2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algn="ctr" defTabSz="914099" fontAlgn="base">
              <a:spcBef>
                <a:spcPct val="0"/>
              </a:spcBef>
              <a:spcAft>
                <a:spcPct val="0"/>
              </a:spcAft>
            </a:pPr>
            <a:endParaRPr lang="en-US"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endParaRPr>
          </a:p>
        </p:txBody>
      </p:sp>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481" y="6610052"/>
            <a:ext cx="1116495" cy="210146"/>
          </a:xfrm>
          <a:prstGeom prst="rect">
            <a:avLst/>
          </a:prstGeom>
        </p:spPr>
      </p:pic>
    </p:spTree>
    <p:extLst>
      <p:ext uri="{BB962C8B-B14F-4D97-AF65-F5344CB8AC3E}">
        <p14:creationId xmlns:p14="http://schemas.microsoft.com/office/powerpoint/2010/main" val="38812960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99.xml"/><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tags" Target="../tags/tag70.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tags" Target="../tags/tag69.xml"/><Relationship Id="rId5" Type="http://schemas.openxmlformats.org/officeDocument/2006/relationships/slideLayout" Target="../slideLayouts/slideLayout196.xml"/><Relationship Id="rId10" Type="http://schemas.openxmlformats.org/officeDocument/2006/relationships/theme" Target="../theme/theme10.xml"/><Relationship Id="rId4" Type="http://schemas.openxmlformats.org/officeDocument/2006/relationships/slideLayout" Target="../slideLayouts/slideLayout195.xml"/><Relationship Id="rId9" Type="http://schemas.openxmlformats.org/officeDocument/2006/relationships/slideLayout" Target="../slideLayouts/slideLayout200.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213.xml"/><Relationship Id="rId18" Type="http://schemas.openxmlformats.org/officeDocument/2006/relationships/slideLayout" Target="../slideLayouts/slideLayout218.xml"/><Relationship Id="rId26" Type="http://schemas.openxmlformats.org/officeDocument/2006/relationships/slideLayout" Target="../slideLayouts/slideLayout226.xml"/><Relationship Id="rId39" Type="http://schemas.openxmlformats.org/officeDocument/2006/relationships/image" Target="../media/image6.png"/><Relationship Id="rId21" Type="http://schemas.openxmlformats.org/officeDocument/2006/relationships/slideLayout" Target="../slideLayouts/slideLayout221.xml"/><Relationship Id="rId34" Type="http://schemas.openxmlformats.org/officeDocument/2006/relationships/slideLayout" Target="../slideLayouts/slideLayout234.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17" Type="http://schemas.openxmlformats.org/officeDocument/2006/relationships/slideLayout" Target="../slideLayouts/slideLayout217.xml"/><Relationship Id="rId25" Type="http://schemas.openxmlformats.org/officeDocument/2006/relationships/slideLayout" Target="../slideLayouts/slideLayout225.xml"/><Relationship Id="rId33" Type="http://schemas.openxmlformats.org/officeDocument/2006/relationships/slideLayout" Target="../slideLayouts/slideLayout233.xml"/><Relationship Id="rId38" Type="http://schemas.openxmlformats.org/officeDocument/2006/relationships/theme" Target="../theme/theme11.xml"/><Relationship Id="rId2" Type="http://schemas.openxmlformats.org/officeDocument/2006/relationships/slideLayout" Target="../slideLayouts/slideLayout202.xml"/><Relationship Id="rId16" Type="http://schemas.openxmlformats.org/officeDocument/2006/relationships/slideLayout" Target="../slideLayouts/slideLayout216.xml"/><Relationship Id="rId20" Type="http://schemas.openxmlformats.org/officeDocument/2006/relationships/slideLayout" Target="../slideLayouts/slideLayout220.xml"/><Relationship Id="rId29" Type="http://schemas.openxmlformats.org/officeDocument/2006/relationships/slideLayout" Target="../slideLayouts/slideLayout229.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24" Type="http://schemas.openxmlformats.org/officeDocument/2006/relationships/slideLayout" Target="../slideLayouts/slideLayout224.xml"/><Relationship Id="rId32" Type="http://schemas.openxmlformats.org/officeDocument/2006/relationships/slideLayout" Target="../slideLayouts/slideLayout232.xml"/><Relationship Id="rId37" Type="http://schemas.openxmlformats.org/officeDocument/2006/relationships/slideLayout" Target="../slideLayouts/slideLayout237.xml"/><Relationship Id="rId40" Type="http://schemas.openxmlformats.org/officeDocument/2006/relationships/image" Target="../media/image7.png"/><Relationship Id="rId5" Type="http://schemas.openxmlformats.org/officeDocument/2006/relationships/slideLayout" Target="../slideLayouts/slideLayout205.xml"/><Relationship Id="rId15" Type="http://schemas.openxmlformats.org/officeDocument/2006/relationships/slideLayout" Target="../slideLayouts/slideLayout215.xml"/><Relationship Id="rId23" Type="http://schemas.openxmlformats.org/officeDocument/2006/relationships/slideLayout" Target="../slideLayouts/slideLayout223.xml"/><Relationship Id="rId28" Type="http://schemas.openxmlformats.org/officeDocument/2006/relationships/slideLayout" Target="../slideLayouts/slideLayout228.xml"/><Relationship Id="rId36" Type="http://schemas.openxmlformats.org/officeDocument/2006/relationships/slideLayout" Target="../slideLayouts/slideLayout236.xml"/><Relationship Id="rId10" Type="http://schemas.openxmlformats.org/officeDocument/2006/relationships/slideLayout" Target="../slideLayouts/slideLayout210.xml"/><Relationship Id="rId19" Type="http://schemas.openxmlformats.org/officeDocument/2006/relationships/slideLayout" Target="../slideLayouts/slideLayout219.xml"/><Relationship Id="rId31" Type="http://schemas.openxmlformats.org/officeDocument/2006/relationships/slideLayout" Target="../slideLayouts/slideLayout231.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slideLayout" Target="../slideLayouts/slideLayout214.xml"/><Relationship Id="rId22" Type="http://schemas.openxmlformats.org/officeDocument/2006/relationships/slideLayout" Target="../slideLayouts/slideLayout222.xml"/><Relationship Id="rId27" Type="http://schemas.openxmlformats.org/officeDocument/2006/relationships/slideLayout" Target="../slideLayouts/slideLayout227.xml"/><Relationship Id="rId30" Type="http://schemas.openxmlformats.org/officeDocument/2006/relationships/slideLayout" Target="../slideLayouts/slideLayout230.xml"/><Relationship Id="rId35" Type="http://schemas.openxmlformats.org/officeDocument/2006/relationships/slideLayout" Target="../slideLayouts/slideLayout235.xml"/><Relationship Id="rId8" Type="http://schemas.openxmlformats.org/officeDocument/2006/relationships/slideLayout" Target="../slideLayouts/slideLayout208.xml"/><Relationship Id="rId3" Type="http://schemas.openxmlformats.org/officeDocument/2006/relationships/slideLayout" Target="../slideLayouts/slideLayout20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45.xml"/><Relationship Id="rId13" Type="http://schemas.openxmlformats.org/officeDocument/2006/relationships/slideLayout" Target="../slideLayouts/slideLayout250.xml"/><Relationship Id="rId18" Type="http://schemas.openxmlformats.org/officeDocument/2006/relationships/slideLayout" Target="../slideLayouts/slideLayout255.xml"/><Relationship Id="rId3" Type="http://schemas.openxmlformats.org/officeDocument/2006/relationships/slideLayout" Target="../slideLayouts/slideLayout240.xml"/><Relationship Id="rId21" Type="http://schemas.openxmlformats.org/officeDocument/2006/relationships/slideLayout" Target="../slideLayouts/slideLayout258.xml"/><Relationship Id="rId7" Type="http://schemas.openxmlformats.org/officeDocument/2006/relationships/slideLayout" Target="../slideLayouts/slideLayout244.xml"/><Relationship Id="rId12" Type="http://schemas.openxmlformats.org/officeDocument/2006/relationships/slideLayout" Target="../slideLayouts/slideLayout249.xml"/><Relationship Id="rId17" Type="http://schemas.openxmlformats.org/officeDocument/2006/relationships/slideLayout" Target="../slideLayouts/slideLayout254.xml"/><Relationship Id="rId2" Type="http://schemas.openxmlformats.org/officeDocument/2006/relationships/slideLayout" Target="../slideLayouts/slideLayout239.xml"/><Relationship Id="rId16" Type="http://schemas.openxmlformats.org/officeDocument/2006/relationships/slideLayout" Target="../slideLayouts/slideLayout253.xml"/><Relationship Id="rId20" Type="http://schemas.openxmlformats.org/officeDocument/2006/relationships/slideLayout" Target="../slideLayouts/slideLayout257.xml"/><Relationship Id="rId1" Type="http://schemas.openxmlformats.org/officeDocument/2006/relationships/slideLayout" Target="../slideLayouts/slideLayout238.xml"/><Relationship Id="rId6" Type="http://schemas.openxmlformats.org/officeDocument/2006/relationships/slideLayout" Target="../slideLayouts/slideLayout243.xml"/><Relationship Id="rId11" Type="http://schemas.openxmlformats.org/officeDocument/2006/relationships/slideLayout" Target="../slideLayouts/slideLayout248.xml"/><Relationship Id="rId24" Type="http://schemas.openxmlformats.org/officeDocument/2006/relationships/theme" Target="../theme/theme12.xml"/><Relationship Id="rId5" Type="http://schemas.openxmlformats.org/officeDocument/2006/relationships/slideLayout" Target="../slideLayouts/slideLayout242.xml"/><Relationship Id="rId15" Type="http://schemas.openxmlformats.org/officeDocument/2006/relationships/slideLayout" Target="../slideLayouts/slideLayout252.xml"/><Relationship Id="rId23" Type="http://schemas.openxmlformats.org/officeDocument/2006/relationships/slideLayout" Target="../slideLayouts/slideLayout260.xml"/><Relationship Id="rId10" Type="http://schemas.openxmlformats.org/officeDocument/2006/relationships/slideLayout" Target="../slideLayouts/slideLayout247.xml"/><Relationship Id="rId19" Type="http://schemas.openxmlformats.org/officeDocument/2006/relationships/slideLayout" Target="../slideLayouts/slideLayout256.xml"/><Relationship Id="rId4" Type="http://schemas.openxmlformats.org/officeDocument/2006/relationships/slideLayout" Target="../slideLayouts/slideLayout241.xml"/><Relationship Id="rId9" Type="http://schemas.openxmlformats.org/officeDocument/2006/relationships/slideLayout" Target="../slideLayouts/slideLayout246.xml"/><Relationship Id="rId14" Type="http://schemas.openxmlformats.org/officeDocument/2006/relationships/slideLayout" Target="../slideLayouts/slideLayout251.xml"/><Relationship Id="rId22" Type="http://schemas.openxmlformats.org/officeDocument/2006/relationships/slideLayout" Target="../slideLayouts/slideLayout25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image" Target="../media/image7.png"/><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image" Target="../media/image6.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8" Type="http://schemas.openxmlformats.org/officeDocument/2006/relationships/slideLayout" Target="../slideLayouts/slideLayout20.xml"/><Relationship Id="rId3"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3.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ags" Target="../tags/tag15.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ags" Target="../tags/tag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5.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tags" Target="../tags/tag28.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ags" Target="../tags/tag2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tags" Target="../tags/tag41.xml"/><Relationship Id="rId2" Type="http://schemas.openxmlformats.org/officeDocument/2006/relationships/slideLayout" Target="../slideLayouts/slideLayout94.xml"/><Relationship Id="rId16" Type="http://schemas.openxmlformats.org/officeDocument/2006/relationships/tags" Target="../tags/tag40.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theme" Target="../theme/theme6.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26" Type="http://schemas.openxmlformats.org/officeDocument/2006/relationships/slideLayout" Target="../slideLayouts/slideLayout132.xml"/><Relationship Id="rId39" Type="http://schemas.openxmlformats.org/officeDocument/2006/relationships/image" Target="../media/image6.png"/><Relationship Id="rId21" Type="http://schemas.openxmlformats.org/officeDocument/2006/relationships/slideLayout" Target="../slideLayouts/slideLayout127.xml"/><Relationship Id="rId34" Type="http://schemas.openxmlformats.org/officeDocument/2006/relationships/slideLayout" Target="../slideLayouts/slideLayout140.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5" Type="http://schemas.openxmlformats.org/officeDocument/2006/relationships/slideLayout" Target="../slideLayouts/slideLayout131.xml"/><Relationship Id="rId33" Type="http://schemas.openxmlformats.org/officeDocument/2006/relationships/slideLayout" Target="../slideLayouts/slideLayout139.xml"/><Relationship Id="rId38" Type="http://schemas.openxmlformats.org/officeDocument/2006/relationships/theme" Target="../theme/theme7.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0" Type="http://schemas.openxmlformats.org/officeDocument/2006/relationships/slideLayout" Target="../slideLayouts/slideLayout126.xml"/><Relationship Id="rId29" Type="http://schemas.openxmlformats.org/officeDocument/2006/relationships/slideLayout" Target="../slideLayouts/slideLayout135.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24" Type="http://schemas.openxmlformats.org/officeDocument/2006/relationships/slideLayout" Target="../slideLayouts/slideLayout130.xml"/><Relationship Id="rId32" Type="http://schemas.openxmlformats.org/officeDocument/2006/relationships/slideLayout" Target="../slideLayouts/slideLayout138.xml"/><Relationship Id="rId37" Type="http://schemas.openxmlformats.org/officeDocument/2006/relationships/slideLayout" Target="../slideLayouts/slideLayout143.xml"/><Relationship Id="rId40" Type="http://schemas.openxmlformats.org/officeDocument/2006/relationships/image" Target="../media/image7.png"/><Relationship Id="rId5" Type="http://schemas.openxmlformats.org/officeDocument/2006/relationships/slideLayout" Target="../slideLayouts/slideLayout111.xml"/><Relationship Id="rId15" Type="http://schemas.openxmlformats.org/officeDocument/2006/relationships/slideLayout" Target="../slideLayouts/slideLayout121.xml"/><Relationship Id="rId23" Type="http://schemas.openxmlformats.org/officeDocument/2006/relationships/slideLayout" Target="../slideLayouts/slideLayout129.xml"/><Relationship Id="rId28" Type="http://schemas.openxmlformats.org/officeDocument/2006/relationships/slideLayout" Target="../slideLayouts/slideLayout134.xml"/><Relationship Id="rId36" Type="http://schemas.openxmlformats.org/officeDocument/2006/relationships/slideLayout" Target="../slideLayouts/slideLayout142.xml"/><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31" Type="http://schemas.openxmlformats.org/officeDocument/2006/relationships/slideLayout" Target="../slideLayouts/slideLayout137.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slideLayout" Target="../slideLayouts/slideLayout128.xml"/><Relationship Id="rId27" Type="http://schemas.openxmlformats.org/officeDocument/2006/relationships/slideLayout" Target="../slideLayouts/slideLayout133.xml"/><Relationship Id="rId30" Type="http://schemas.openxmlformats.org/officeDocument/2006/relationships/slideLayout" Target="../slideLayouts/slideLayout136.xml"/><Relationship Id="rId35" Type="http://schemas.openxmlformats.org/officeDocument/2006/relationships/slideLayout" Target="../slideLayouts/slideLayout141.xml"/><Relationship Id="rId8" Type="http://schemas.openxmlformats.org/officeDocument/2006/relationships/slideLayout" Target="../slideLayouts/slideLayout114.xml"/><Relationship Id="rId3" Type="http://schemas.openxmlformats.org/officeDocument/2006/relationships/slideLayout" Target="../slideLayouts/slideLayout109.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26" Type="http://schemas.openxmlformats.org/officeDocument/2006/relationships/slideLayout" Target="../slideLayouts/slideLayout169.xml"/><Relationship Id="rId39" Type="http://schemas.openxmlformats.org/officeDocument/2006/relationships/image" Target="../media/image7.png"/><Relationship Id="rId21" Type="http://schemas.openxmlformats.org/officeDocument/2006/relationships/slideLayout" Target="../slideLayouts/slideLayout164.xml"/><Relationship Id="rId34" Type="http://schemas.openxmlformats.org/officeDocument/2006/relationships/slideLayout" Target="../slideLayouts/slideLayout177.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5" Type="http://schemas.openxmlformats.org/officeDocument/2006/relationships/slideLayout" Target="../slideLayouts/slideLayout168.xml"/><Relationship Id="rId33" Type="http://schemas.openxmlformats.org/officeDocument/2006/relationships/slideLayout" Target="../slideLayouts/slideLayout176.xml"/><Relationship Id="rId38" Type="http://schemas.openxmlformats.org/officeDocument/2006/relationships/image" Target="../media/image6.png"/><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slideLayout" Target="../slideLayouts/slideLayout163.xml"/><Relationship Id="rId29" Type="http://schemas.openxmlformats.org/officeDocument/2006/relationships/slideLayout" Target="../slideLayouts/slideLayout172.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24" Type="http://schemas.openxmlformats.org/officeDocument/2006/relationships/slideLayout" Target="../slideLayouts/slideLayout167.xml"/><Relationship Id="rId32" Type="http://schemas.openxmlformats.org/officeDocument/2006/relationships/slideLayout" Target="../slideLayouts/slideLayout175.xml"/><Relationship Id="rId37" Type="http://schemas.openxmlformats.org/officeDocument/2006/relationships/theme" Target="../theme/theme8.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23" Type="http://schemas.openxmlformats.org/officeDocument/2006/relationships/slideLayout" Target="../slideLayouts/slideLayout166.xml"/><Relationship Id="rId28" Type="http://schemas.openxmlformats.org/officeDocument/2006/relationships/slideLayout" Target="../slideLayouts/slideLayout171.xml"/><Relationship Id="rId36" Type="http://schemas.openxmlformats.org/officeDocument/2006/relationships/slideLayout" Target="../slideLayouts/slideLayout179.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31" Type="http://schemas.openxmlformats.org/officeDocument/2006/relationships/slideLayout" Target="../slideLayouts/slideLayout174.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 Id="rId22" Type="http://schemas.openxmlformats.org/officeDocument/2006/relationships/slideLayout" Target="../slideLayouts/slideLayout165.xml"/><Relationship Id="rId27" Type="http://schemas.openxmlformats.org/officeDocument/2006/relationships/slideLayout" Target="../slideLayouts/slideLayout170.xml"/><Relationship Id="rId30" Type="http://schemas.openxmlformats.org/officeDocument/2006/relationships/slideLayout" Target="../slideLayouts/slideLayout173.xml"/><Relationship Id="rId35" Type="http://schemas.openxmlformats.org/officeDocument/2006/relationships/slideLayout" Target="../slideLayouts/slideLayout178.xml"/><Relationship Id="rId8" Type="http://schemas.openxmlformats.org/officeDocument/2006/relationships/slideLayout" Target="../slideLayouts/slideLayout151.xml"/><Relationship Id="rId3" Type="http://schemas.openxmlformats.org/officeDocument/2006/relationships/slideLayout" Target="../slideLayouts/slideLayout14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theme" Target="../theme/theme9.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slideLayout" Target="../slideLayouts/slideLayout191.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5" Type="http://schemas.openxmlformats.org/officeDocument/2006/relationships/tags" Target="../tags/tag57.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 Id="rId14" Type="http://schemas.openxmlformats.org/officeDocument/2006/relationships/tags" Target="../tags/tag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4"/>
            </p:custDataLst>
          </p:nvPr>
        </p:nvSpPr>
        <p:spPr>
          <a:xfrm>
            <a:off x="519112" y="228600"/>
            <a:ext cx="11149013" cy="7478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custDataLst>
              <p:tags r:id="rId15"/>
            </p:custDataLst>
          </p:nvPr>
        </p:nvSpPr>
        <p:spPr>
          <a:xfrm>
            <a:off x="519113" y="1447800"/>
            <a:ext cx="11149012" cy="2000548"/>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69786927"/>
      </p:ext>
    </p:extLst>
  </p:cSld>
  <p:clrMap bg1="lt1" tx1="dk1" bg2="lt2" tx2="dk2" accent1="accent1" accent2="accent2" accent3="accent3" accent4="accent4" accent5="accent5" accent6="accent6" hlink="hlink" folHlink="folHlink"/>
  <p:sldLayoutIdLst>
    <p:sldLayoutId id="2147483763" r:id="rId1"/>
    <p:sldLayoutId id="2147483744" r:id="rId2"/>
    <p:sldLayoutId id="2147483735" r:id="rId3"/>
    <p:sldLayoutId id="2147483736" r:id="rId4"/>
    <p:sldLayoutId id="2147483739" r:id="rId5"/>
    <p:sldLayoutId id="2147483740" r:id="rId6"/>
    <p:sldLayoutId id="2147483764" r:id="rId7"/>
    <p:sldLayoutId id="2147483765" r:id="rId8"/>
    <p:sldLayoutId id="2147483766" r:id="rId9"/>
    <p:sldLayoutId id="2147484008" r:id="rId10"/>
    <p:sldLayoutId id="2147484009" r:id="rId11"/>
    <p:sldLayoutId id="2147484034" r:id="rId12"/>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363" rtl="0" eaLnBrk="1" latinLnBrk="0" hangingPunct="1">
        <a:lnSpc>
          <a:spcPct val="90000"/>
        </a:lnSpc>
        <a:spcBef>
          <a:spcPct val="0"/>
        </a:spcBef>
        <a:buNone/>
        <a:defRPr lang="en-US" sz="5400" b="0" kern="1200" cap="none" spc="-100" baseline="0" dirty="0" smtClean="0">
          <a:ln w="3175">
            <a:noFill/>
          </a:ln>
          <a:gradFill flip="none" rotWithShape="1">
            <a:gsLst>
              <a:gs pos="0">
                <a:schemeClr val="tx1">
                  <a:lumMod val="65000"/>
                  <a:lumOff val="35000"/>
                </a:schemeClr>
              </a:gs>
              <a:gs pos="86000">
                <a:schemeClr val="tx1">
                  <a:lumMod val="65000"/>
                  <a:lumOff val="35000"/>
                </a:schemeClr>
              </a:gs>
            </a:gsLst>
            <a:lin ang="5400000" scaled="0"/>
            <a:tileRect/>
          </a:gradFill>
          <a:effectLst/>
          <a:latin typeface="Segoe UI Light" pitchFamily="34" charset="0"/>
          <a:ea typeface="+mn-ea"/>
          <a:cs typeface="Arial" charset="0"/>
        </a:defRPr>
      </a:lvl1pPr>
    </p:titleStyle>
    <p:bodyStyle>
      <a:lvl1pPr marL="346075" indent="-346075" algn="l" defTabSz="914363" rtl="0" eaLnBrk="1" latinLnBrk="0" hangingPunct="1">
        <a:lnSpc>
          <a:spcPct val="90000"/>
        </a:lnSpc>
        <a:spcBef>
          <a:spcPct val="20000"/>
        </a:spcBef>
        <a:buSzPct val="90000"/>
        <a:buFont typeface="Arial" pitchFamily="34" charset="0"/>
        <a:buChar char="•"/>
        <a:defRPr sz="32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1"/>
            </p:custDataLst>
          </p:nvPr>
        </p:nvSpPr>
        <p:spPr>
          <a:xfrm>
            <a:off x="519112" y="228600"/>
            <a:ext cx="11149013" cy="7478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custDataLst>
              <p:tags r:id="rId12"/>
            </p:custDataLst>
          </p:nvPr>
        </p:nvSpPr>
        <p:spPr>
          <a:xfrm>
            <a:off x="519113" y="1447800"/>
            <a:ext cx="11149012" cy="2000548"/>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722544"/>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363" rtl="0" eaLnBrk="1" latinLnBrk="0" hangingPunct="1">
        <a:lnSpc>
          <a:spcPct val="90000"/>
        </a:lnSpc>
        <a:spcBef>
          <a:spcPct val="0"/>
        </a:spcBef>
        <a:buNone/>
        <a:defRPr lang="en-US" sz="5400" b="0" kern="1200" cap="none" spc="-100" baseline="0" dirty="0" smtClean="0">
          <a:ln w="3175">
            <a:noFill/>
          </a:ln>
          <a:gradFill flip="none" rotWithShape="1">
            <a:gsLst>
              <a:gs pos="0">
                <a:schemeClr val="tx1">
                  <a:lumMod val="65000"/>
                  <a:lumOff val="35000"/>
                </a:schemeClr>
              </a:gs>
              <a:gs pos="86000">
                <a:schemeClr val="tx1">
                  <a:lumMod val="65000"/>
                  <a:lumOff val="35000"/>
                </a:schemeClr>
              </a:gs>
            </a:gsLst>
            <a:lin ang="5400000" scaled="0"/>
            <a:tileRect/>
          </a:gradFill>
          <a:effectLst/>
          <a:latin typeface="Segoe UI Light" pitchFamily="34" charset="0"/>
          <a:ea typeface="+mn-ea"/>
          <a:cs typeface="Arial" charset="0"/>
        </a:defRPr>
      </a:lvl1pPr>
    </p:titleStyle>
    <p:bodyStyle>
      <a:lvl1pPr marL="346075" indent="-346075" algn="l" defTabSz="914363" rtl="0" eaLnBrk="1" latinLnBrk="0" hangingPunct="1">
        <a:lnSpc>
          <a:spcPct val="90000"/>
        </a:lnSpc>
        <a:spcBef>
          <a:spcPct val="20000"/>
        </a:spcBef>
        <a:buSzPct val="90000"/>
        <a:buFont typeface="Arial" pitchFamily="34" charset="0"/>
        <a:buChar char="•"/>
        <a:defRPr sz="32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170" y="289511"/>
            <a:ext cx="11652805" cy="89966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69171" y="1189178"/>
            <a:ext cx="11650486" cy="2184808"/>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p:cNvPicPr>
            <a:picLocks noChangeAspect="1"/>
          </p:cNvPicPr>
          <p:nvPr/>
        </p:nvPicPr>
        <p:blipFill>
          <a:blip r:embed="rId39" cstate="email">
            <a:extLst>
              <a:ext uri="{28A0092B-C50C-407E-A947-70E740481C1C}">
                <a14:useLocalDpi xmlns:a14="http://schemas.microsoft.com/office/drawing/2010/main" val="0"/>
              </a:ext>
            </a:extLst>
          </a:blip>
          <a:stretch>
            <a:fillRect/>
          </a:stretch>
        </p:blipFill>
        <p:spPr>
          <a:xfrm rot="5400000">
            <a:off x="10321813" y="1906465"/>
            <a:ext cx="4214127" cy="401200"/>
          </a:xfrm>
          <a:prstGeom prst="rect">
            <a:avLst/>
          </a:prstGeom>
        </p:spPr>
      </p:pic>
    </p:spTree>
    <p:extLst>
      <p:ext uri="{BB962C8B-B14F-4D97-AF65-F5344CB8AC3E}">
        <p14:creationId xmlns:p14="http://schemas.microsoft.com/office/powerpoint/2010/main" val="3370795498"/>
      </p:ext>
    </p:extLst>
  </p:cSld>
  <p:clrMap bg1="dk1" tx1="lt1" bg2="dk2" tx2="lt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2" r:id="rId12"/>
    <p:sldLayoutId id="2147483983" r:id="rId13"/>
    <p:sldLayoutId id="2147483984" r:id="rId14"/>
    <p:sldLayoutId id="2147483985" r:id="rId15"/>
    <p:sldLayoutId id="2147483986" r:id="rId16"/>
    <p:sldLayoutId id="2147483987" r:id="rId17"/>
    <p:sldLayoutId id="2147483988" r:id="rId18"/>
    <p:sldLayoutId id="2147483989" r:id="rId19"/>
    <p:sldLayoutId id="2147483990" r:id="rId20"/>
    <p:sldLayoutId id="2147483991" r:id="rId21"/>
    <p:sldLayoutId id="2147483992" r:id="rId22"/>
    <p:sldLayoutId id="2147483993" r:id="rId23"/>
    <p:sldLayoutId id="2147483994" r:id="rId24"/>
    <p:sldLayoutId id="2147483995" r:id="rId25"/>
    <p:sldLayoutId id="2147483996" r:id="rId26"/>
    <p:sldLayoutId id="2147483997" r:id="rId27"/>
    <p:sldLayoutId id="2147483998" r:id="rId28"/>
    <p:sldLayoutId id="2147483999" r:id="rId29"/>
    <p:sldLayoutId id="2147484000" r:id="rId30"/>
    <p:sldLayoutId id="2147484001" r:id="rId31"/>
    <p:sldLayoutId id="2147484002" r:id="rId32"/>
    <p:sldLayoutId id="2147484003" r:id="rId33"/>
    <p:sldLayoutId id="2147484004" r:id="rId34"/>
    <p:sldLayoutId id="2147484005" r:id="rId35"/>
    <p:sldLayoutId id="2147484006" r:id="rId36"/>
    <p:sldLayoutId id="2147484007" r:id="rId37"/>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180" rtl="0" eaLnBrk="1" latinLnBrk="0" hangingPunct="1">
        <a:lnSpc>
          <a:spcPct val="90000"/>
        </a:lnSpc>
        <a:spcBef>
          <a:spcPct val="0"/>
        </a:spcBef>
        <a:buNone/>
        <a:defRPr lang="en-US" sz="5293"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076" marR="0" indent="-336076"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3920" kern="1200" spc="0" baseline="0">
          <a:gradFill>
            <a:gsLst>
              <a:gs pos="1250">
                <a:schemeClr val="tx1"/>
              </a:gs>
              <a:gs pos="100000">
                <a:schemeClr val="tx1"/>
              </a:gs>
            </a:gsLst>
            <a:lin ang="5400000" scaled="0"/>
          </a:gradFill>
          <a:latin typeface="+mj-lt"/>
          <a:ea typeface="+mn-ea"/>
          <a:cs typeface="+mn-cs"/>
        </a:defRPr>
      </a:lvl1pPr>
      <a:lvl2pPr marL="572574" marR="0" indent="-236498"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2352" kern="1200" spc="0" baseline="0">
          <a:gradFill>
            <a:gsLst>
              <a:gs pos="1250">
                <a:schemeClr val="tx1"/>
              </a:gs>
              <a:gs pos="100000">
                <a:schemeClr val="tx1"/>
              </a:gs>
            </a:gsLst>
            <a:lin ang="5400000" scaled="0"/>
          </a:gradFill>
          <a:latin typeface="+mn-lt"/>
          <a:ea typeface="+mn-ea"/>
          <a:cs typeface="+mn-cs"/>
        </a:defRPr>
      </a:lvl2pPr>
      <a:lvl3pPr marL="784178" marR="0" indent="-224051"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2352" kern="1200" spc="0" baseline="0">
          <a:gradFill>
            <a:gsLst>
              <a:gs pos="1250">
                <a:schemeClr val="tx1"/>
              </a:gs>
              <a:gs pos="100000">
                <a:schemeClr val="tx1"/>
              </a:gs>
            </a:gsLst>
            <a:lin ang="5400000" scaled="0"/>
          </a:gradFill>
          <a:latin typeface="+mn-lt"/>
          <a:ea typeface="+mn-ea"/>
          <a:cs typeface="+mn-cs"/>
        </a:defRPr>
      </a:lvl3pPr>
      <a:lvl4pPr marL="1008229" marR="0" indent="-224051"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1960" kern="1200" spc="0" baseline="0">
          <a:gradFill>
            <a:gsLst>
              <a:gs pos="1250">
                <a:schemeClr val="tx1"/>
              </a:gs>
              <a:gs pos="100000">
                <a:schemeClr val="tx1"/>
              </a:gs>
            </a:gsLst>
            <a:lin ang="5400000" scaled="0"/>
          </a:gradFill>
          <a:latin typeface="+mn-lt"/>
          <a:ea typeface="+mn-ea"/>
          <a:cs typeface="+mn-cs"/>
        </a:defRPr>
      </a:lvl4pPr>
      <a:lvl5pPr marL="1232280" marR="0" indent="-224051"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1960" kern="1200" spc="0" baseline="0">
          <a:gradFill>
            <a:gsLst>
              <a:gs pos="1250">
                <a:schemeClr val="tx1"/>
              </a:gs>
              <a:gs pos="100000">
                <a:schemeClr val="tx1"/>
              </a:gs>
            </a:gsLst>
            <a:lin ang="5400000" scaled="0"/>
          </a:gradFill>
          <a:latin typeface="+mn-lt"/>
          <a:ea typeface="+mn-ea"/>
          <a:cs typeface="+mn-cs"/>
        </a:defRPr>
      </a:lvl5pPr>
      <a:lvl6pPr marL="2513996"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6pPr>
      <a:lvl7pPr marL="297108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7pPr>
      <a:lvl8pPr marL="342817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8pPr>
      <a:lvl9pPr marL="3885268"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9pPr>
    </p:bodyStyle>
    <p:otherStyle>
      <a:defPPr>
        <a:defRPr lang="en-US"/>
      </a:defPPr>
      <a:lvl1pPr marL="0" algn="l" defTabSz="914180" rtl="0" eaLnBrk="1" latinLnBrk="0" hangingPunct="1">
        <a:defRPr sz="1764" kern="1200">
          <a:solidFill>
            <a:schemeClr val="tx1"/>
          </a:solidFill>
          <a:latin typeface="+mn-lt"/>
          <a:ea typeface="+mn-ea"/>
          <a:cs typeface="+mn-cs"/>
        </a:defRPr>
      </a:lvl1pPr>
      <a:lvl2pPr marL="457090" algn="l" defTabSz="914180" rtl="0" eaLnBrk="1" latinLnBrk="0" hangingPunct="1">
        <a:defRPr sz="1764" kern="1200">
          <a:solidFill>
            <a:schemeClr val="tx1"/>
          </a:solidFill>
          <a:latin typeface="+mn-lt"/>
          <a:ea typeface="+mn-ea"/>
          <a:cs typeface="+mn-cs"/>
        </a:defRPr>
      </a:lvl2pPr>
      <a:lvl3pPr marL="914180" algn="l" defTabSz="914180" rtl="0" eaLnBrk="1" latinLnBrk="0" hangingPunct="1">
        <a:defRPr sz="1764" kern="1200">
          <a:solidFill>
            <a:schemeClr val="tx1"/>
          </a:solidFill>
          <a:latin typeface="+mn-lt"/>
          <a:ea typeface="+mn-ea"/>
          <a:cs typeface="+mn-cs"/>
        </a:defRPr>
      </a:lvl3pPr>
      <a:lvl4pPr marL="1371271" algn="l" defTabSz="914180" rtl="0" eaLnBrk="1" latinLnBrk="0" hangingPunct="1">
        <a:defRPr sz="1764" kern="1200">
          <a:solidFill>
            <a:schemeClr val="tx1"/>
          </a:solidFill>
          <a:latin typeface="+mn-lt"/>
          <a:ea typeface="+mn-ea"/>
          <a:cs typeface="+mn-cs"/>
        </a:defRPr>
      </a:lvl4pPr>
      <a:lvl5pPr marL="1828361" algn="l" defTabSz="914180" rtl="0" eaLnBrk="1" latinLnBrk="0" hangingPunct="1">
        <a:defRPr sz="1764" kern="1200">
          <a:solidFill>
            <a:schemeClr val="tx1"/>
          </a:solidFill>
          <a:latin typeface="+mn-lt"/>
          <a:ea typeface="+mn-ea"/>
          <a:cs typeface="+mn-cs"/>
        </a:defRPr>
      </a:lvl5pPr>
      <a:lvl6pPr marL="2285452" algn="l" defTabSz="914180" rtl="0" eaLnBrk="1" latinLnBrk="0" hangingPunct="1">
        <a:defRPr sz="1764" kern="1200">
          <a:solidFill>
            <a:schemeClr val="tx1"/>
          </a:solidFill>
          <a:latin typeface="+mn-lt"/>
          <a:ea typeface="+mn-ea"/>
          <a:cs typeface="+mn-cs"/>
        </a:defRPr>
      </a:lvl6pPr>
      <a:lvl7pPr marL="2742541" algn="l" defTabSz="914180" rtl="0" eaLnBrk="1" latinLnBrk="0" hangingPunct="1">
        <a:defRPr sz="1764" kern="1200">
          <a:solidFill>
            <a:schemeClr val="tx1"/>
          </a:solidFill>
          <a:latin typeface="+mn-lt"/>
          <a:ea typeface="+mn-ea"/>
          <a:cs typeface="+mn-cs"/>
        </a:defRPr>
      </a:lvl7pPr>
      <a:lvl8pPr marL="3199632" algn="l" defTabSz="914180" rtl="0" eaLnBrk="1" latinLnBrk="0" hangingPunct="1">
        <a:defRPr sz="1764" kern="1200">
          <a:solidFill>
            <a:schemeClr val="tx1"/>
          </a:solidFill>
          <a:latin typeface="+mn-lt"/>
          <a:ea typeface="+mn-ea"/>
          <a:cs typeface="+mn-cs"/>
        </a:defRPr>
      </a:lvl8pPr>
      <a:lvl9pPr marL="3656723" algn="l" defTabSz="914180" rtl="0" eaLnBrk="1" latinLnBrk="0" hangingPunct="1">
        <a:defRPr sz="1764"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661">
          <p15:clr>
            <a:srgbClr val="5ACBF0"/>
          </p15:clr>
        </p15:guide>
        <p15:guide id="4" orient="horz" pos="4219">
          <p15:clr>
            <a:srgbClr val="5ACBF0"/>
          </p15:clr>
        </p15:guide>
        <p15:guide id="5" pos="749">
          <p15:clr>
            <a:srgbClr val="5ACBF0"/>
          </p15:clr>
        </p15:guide>
        <p15:guide id="6" pos="1325">
          <p15:clr>
            <a:srgbClr val="5ACBF0"/>
          </p15:clr>
        </p15:guide>
        <p15:guide id="7" pos="1901">
          <p15:clr>
            <a:srgbClr val="5ACBF0"/>
          </p15:clr>
        </p15:guide>
        <p15:guide id="8" pos="2477">
          <p15:clr>
            <a:srgbClr val="5ACBF0"/>
          </p15:clr>
        </p15:guide>
        <p15:guide id="9" pos="3053">
          <p15:clr>
            <a:srgbClr val="5ACBF0"/>
          </p15:clr>
        </p15:guide>
        <p15:guide id="10" pos="3629">
          <p15:clr>
            <a:srgbClr val="5ACBF0"/>
          </p15:clr>
        </p15:guide>
        <p15:guide id="11" pos="4205">
          <p15:clr>
            <a:srgbClr val="5ACBF0"/>
          </p15:clr>
        </p15:guide>
        <p15:guide id="12" pos="4781">
          <p15:clr>
            <a:srgbClr val="5ACBF0"/>
          </p15:clr>
        </p15:guide>
        <p15:guide id="13" pos="5357">
          <p15:clr>
            <a:srgbClr val="5ACBF0"/>
          </p15:clr>
        </p15:guide>
        <p15:guide id="14" pos="5933">
          <p15:clr>
            <a:srgbClr val="5ACBF0"/>
          </p15:clr>
        </p15:guide>
        <p15:guide id="15" pos="6509">
          <p15:clr>
            <a:srgbClr val="5ACBF0"/>
          </p15:clr>
        </p15:guide>
        <p15:guide id="16" pos="7085">
          <p15:clr>
            <a:srgbClr val="5ACBF0"/>
          </p15:clr>
        </p15:guide>
        <p15:guide id="17" orient="horz" pos="763">
          <p15:clr>
            <a:srgbClr val="5ACBF0"/>
          </p15:clr>
        </p15:guide>
        <p15:guide id="18" orient="horz" pos="1339">
          <p15:clr>
            <a:srgbClr val="5ACBF0"/>
          </p15:clr>
        </p15:guide>
        <p15:guide id="19" orient="horz" pos="1915">
          <p15:clr>
            <a:srgbClr val="5ACBF0"/>
          </p15:clr>
        </p15:guide>
        <p15:guide id="20" orient="horz" pos="2491">
          <p15:clr>
            <a:srgbClr val="5ACBF0"/>
          </p15:clr>
        </p15:guide>
        <p15:guide id="21" orient="horz" pos="3067">
          <p15:clr>
            <a:srgbClr val="5ACBF0"/>
          </p15:clr>
        </p15:guide>
        <p15:guide id="22" orient="horz" pos="3643">
          <p15:clr>
            <a:srgbClr val="5ACBF0"/>
          </p15:clr>
        </p15:guide>
        <p15:guide id="23" pos="288">
          <p15:clr>
            <a:srgbClr val="C35EA4"/>
          </p15:clr>
        </p15:guide>
        <p15:guide id="24" pos="7546">
          <p15:clr>
            <a:srgbClr val="C35EA4"/>
          </p15:clr>
        </p15:guide>
        <p15:guide id="25" orient="horz" pos="302">
          <p15:clr>
            <a:srgbClr val="C35EA4"/>
          </p15:clr>
        </p15:guide>
        <p15:guide id="26" orient="horz" pos="4104">
          <p15:clr>
            <a:srgbClr val="C35EA4"/>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170" y="289512"/>
            <a:ext cx="11652043" cy="899665"/>
          </a:xfrm>
          <a:prstGeom prst="rect">
            <a:avLst/>
          </a:prstGeom>
        </p:spPr>
        <p:txBody>
          <a:bodyPr vert="horz" wrap="square" lIns="146304" tIns="91440" rIns="146304" bIns="91440" rtlCol="0" anchor="t">
            <a:no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269169" y="1189177"/>
            <a:ext cx="11650488" cy="2051485"/>
          </a:xfrm>
          <a:prstGeom prst="rect">
            <a:avLst/>
          </a:prstGeom>
        </p:spPr>
        <p:txBody>
          <a:bodyPr vert="horz" wrap="square" lIns="146304" tIns="91440" rIns="146304" bIns="9144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2207371"/>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 id="2147484026" r:id="rId16"/>
    <p:sldLayoutId id="2147484027" r:id="rId17"/>
    <p:sldLayoutId id="2147484028" r:id="rId18"/>
    <p:sldLayoutId id="2147484029" r:id="rId19"/>
    <p:sldLayoutId id="2147484030" r:id="rId20"/>
    <p:sldLayoutId id="2147484031" r:id="rId21"/>
    <p:sldLayoutId id="2147484032" r:id="rId22"/>
    <p:sldLayoutId id="2147484033" r:id="rId23"/>
  </p:sldLayoutIdLst>
  <p:transition>
    <p:fade/>
  </p:transition>
  <p:timing>
    <p:tnLst>
      <p:par>
        <p:cTn id="1" dur="indefinite" restart="never" nodeType="tmRoot"/>
      </p:par>
    </p:tnLst>
  </p:timing>
  <p:txStyles>
    <p:titleStyle>
      <a:lvl1pPr algn="l" defTabSz="913319" rtl="0" fontAlgn="base">
        <a:lnSpc>
          <a:spcPct val="90000"/>
        </a:lnSpc>
        <a:spcBef>
          <a:spcPct val="0"/>
        </a:spcBef>
        <a:spcAft>
          <a:spcPct val="0"/>
        </a:spcAft>
        <a:defRPr lang="en-US" sz="5293" kern="1200" spc="-100" dirty="0">
          <a:ln w="3175">
            <a:noFill/>
          </a:ln>
          <a:gradFill>
            <a:gsLst>
              <a:gs pos="1250">
                <a:schemeClr val="tx1"/>
              </a:gs>
              <a:gs pos="100000">
                <a:schemeClr val="tx1"/>
              </a:gs>
            </a:gsLst>
            <a:lin ang="5400000" scaled="0"/>
          </a:gradFill>
          <a:latin typeface="+mj-lt"/>
          <a:ea typeface="MS PGothic" pitchFamily="34" charset="-128"/>
          <a:cs typeface="Segoe UI" pitchFamily="34" charset="0"/>
        </a:defRPr>
      </a:lvl1pPr>
      <a:lvl2pPr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2pPr>
      <a:lvl3pPr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3pPr>
      <a:lvl4pPr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4pPr>
      <a:lvl5pPr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5pPr>
      <a:lvl6pPr marL="448102"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6pPr>
      <a:lvl7pPr marL="896203"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7pPr>
      <a:lvl8pPr marL="1344305"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8pPr>
      <a:lvl9pPr marL="1792407" algn="l" defTabSz="913319" rtl="0" fontAlgn="base">
        <a:lnSpc>
          <a:spcPct val="90000"/>
        </a:lnSpc>
        <a:spcBef>
          <a:spcPct val="0"/>
        </a:spcBef>
        <a:spcAft>
          <a:spcPct val="0"/>
        </a:spcAft>
        <a:defRPr sz="5293">
          <a:solidFill>
            <a:schemeClr val="tx1"/>
          </a:solidFill>
          <a:latin typeface="Segoe UI Light" pitchFamily="34" charset="0"/>
          <a:ea typeface="MS PGothic" pitchFamily="34" charset="-128"/>
        </a:defRPr>
      </a:lvl9pPr>
    </p:titleStyle>
    <p:bodyStyle>
      <a:lvl1pPr marL="336076" indent="-336076" algn="l" defTabSz="913319" rtl="0" fontAlgn="base">
        <a:lnSpc>
          <a:spcPct val="90000"/>
        </a:lnSpc>
        <a:spcBef>
          <a:spcPct val="20000"/>
        </a:spcBef>
        <a:spcAft>
          <a:spcPct val="0"/>
        </a:spcAft>
        <a:buSzPct val="90000"/>
        <a:buFont typeface="Arial" pitchFamily="34" charset="0"/>
        <a:buChar char="•"/>
        <a:defRPr sz="3920" kern="1200">
          <a:gradFill>
            <a:gsLst>
              <a:gs pos="1250">
                <a:schemeClr val="tx1"/>
              </a:gs>
              <a:gs pos="100000">
                <a:schemeClr val="tx1"/>
              </a:gs>
            </a:gsLst>
            <a:lin ang="5400000" scaled="0"/>
          </a:gradFill>
          <a:latin typeface="+mj-lt"/>
          <a:ea typeface="MS PGothic" pitchFamily="34" charset="-128"/>
          <a:cs typeface="+mn-cs"/>
        </a:defRPr>
      </a:lvl1pPr>
      <a:lvl2pPr marL="572574" indent="-236498" algn="l" defTabSz="913319" rtl="0" fontAlgn="base">
        <a:lnSpc>
          <a:spcPct val="90000"/>
        </a:lnSpc>
        <a:spcBef>
          <a:spcPct val="20000"/>
        </a:spcBef>
        <a:spcAft>
          <a:spcPct val="0"/>
        </a:spcAft>
        <a:buSzPct val="90000"/>
        <a:buFont typeface="Arial" pitchFamily="34" charset="0"/>
        <a:buChar char="•"/>
        <a:defRPr sz="2352" kern="1200">
          <a:gradFill>
            <a:gsLst>
              <a:gs pos="1250">
                <a:schemeClr val="tx1"/>
              </a:gs>
              <a:gs pos="100000">
                <a:schemeClr val="tx1"/>
              </a:gs>
            </a:gsLst>
            <a:lin ang="5400000" scaled="0"/>
          </a:gradFill>
          <a:latin typeface="+mn-lt"/>
          <a:ea typeface="MS PGothic" pitchFamily="34" charset="-128"/>
          <a:cs typeface="+mn-cs"/>
        </a:defRPr>
      </a:lvl2pPr>
      <a:lvl3pPr marL="784178" indent="-224051" algn="l" defTabSz="913319" rtl="0" fontAlgn="base">
        <a:lnSpc>
          <a:spcPct val="90000"/>
        </a:lnSpc>
        <a:spcBef>
          <a:spcPct val="20000"/>
        </a:spcBef>
        <a:spcAft>
          <a:spcPct val="0"/>
        </a:spcAft>
        <a:buSzPct val="90000"/>
        <a:buFont typeface="Arial" pitchFamily="34" charset="0"/>
        <a:buChar char="•"/>
        <a:defRPr sz="1960" kern="1200">
          <a:gradFill>
            <a:gsLst>
              <a:gs pos="1250">
                <a:schemeClr val="tx1"/>
              </a:gs>
              <a:gs pos="100000">
                <a:schemeClr val="tx1"/>
              </a:gs>
            </a:gsLst>
            <a:lin ang="5400000" scaled="0"/>
          </a:gradFill>
          <a:latin typeface="+mn-lt"/>
          <a:ea typeface="MS PGothic" pitchFamily="34" charset="-128"/>
          <a:cs typeface="+mn-cs"/>
        </a:defRPr>
      </a:lvl3pPr>
      <a:lvl4pPr marL="1008229" indent="-224051" algn="l" defTabSz="913319" rtl="0" fontAlgn="base">
        <a:lnSpc>
          <a:spcPct val="90000"/>
        </a:lnSpc>
        <a:spcBef>
          <a:spcPct val="20000"/>
        </a:spcBef>
        <a:spcAft>
          <a:spcPct val="0"/>
        </a:spcAft>
        <a:buSzPct val="90000"/>
        <a:buFont typeface="Arial" pitchFamily="34" charset="0"/>
        <a:buChar char="•"/>
        <a:defRPr kern="1200">
          <a:gradFill>
            <a:gsLst>
              <a:gs pos="1250">
                <a:schemeClr val="tx1"/>
              </a:gs>
              <a:gs pos="100000">
                <a:schemeClr val="tx1"/>
              </a:gs>
            </a:gsLst>
            <a:lin ang="5400000" scaled="0"/>
          </a:gradFill>
          <a:latin typeface="+mn-lt"/>
          <a:ea typeface="MS PGothic" pitchFamily="34" charset="-128"/>
          <a:cs typeface="+mn-cs"/>
        </a:defRPr>
      </a:lvl4pPr>
      <a:lvl5pPr marL="1232280" indent="-224051" algn="l" defTabSz="913319" rtl="0" fontAlgn="base">
        <a:lnSpc>
          <a:spcPct val="90000"/>
        </a:lnSpc>
        <a:spcBef>
          <a:spcPct val="20000"/>
        </a:spcBef>
        <a:spcAft>
          <a:spcPct val="0"/>
        </a:spcAft>
        <a:buSzPct val="90000"/>
        <a:buFont typeface="Arial" pitchFamily="34" charset="0"/>
        <a:buChar char="•"/>
        <a:defRPr kern="1200">
          <a:gradFill>
            <a:gsLst>
              <a:gs pos="1250">
                <a:schemeClr val="tx1"/>
              </a:gs>
              <a:gs pos="100000">
                <a:schemeClr val="tx1"/>
              </a:gs>
            </a:gsLst>
            <a:lin ang="5400000" scaled="0"/>
          </a:gradFill>
          <a:latin typeface="+mn-lt"/>
          <a:ea typeface="MS PGothic" pitchFamily="34" charset="-128"/>
          <a:cs typeface="+mn-cs"/>
        </a:defRPr>
      </a:lvl5pPr>
      <a:lvl6pPr marL="2513996"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6pPr>
      <a:lvl7pPr marL="297108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7pPr>
      <a:lvl8pPr marL="342817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8pPr>
      <a:lvl9pPr marL="3885268"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9pPr>
    </p:bodyStyle>
    <p:otherStyle>
      <a:defPPr>
        <a:defRPr lang="en-US"/>
      </a:defPPr>
      <a:lvl1pPr marL="0" algn="l" defTabSz="914180" rtl="0" eaLnBrk="1" latinLnBrk="0" hangingPunct="1">
        <a:defRPr sz="1764" kern="1200">
          <a:solidFill>
            <a:schemeClr val="tx1"/>
          </a:solidFill>
          <a:latin typeface="+mn-lt"/>
          <a:ea typeface="+mn-ea"/>
          <a:cs typeface="+mn-cs"/>
        </a:defRPr>
      </a:lvl1pPr>
      <a:lvl2pPr marL="457090" algn="l" defTabSz="914180" rtl="0" eaLnBrk="1" latinLnBrk="0" hangingPunct="1">
        <a:defRPr sz="1764" kern="1200">
          <a:solidFill>
            <a:schemeClr val="tx1"/>
          </a:solidFill>
          <a:latin typeface="+mn-lt"/>
          <a:ea typeface="+mn-ea"/>
          <a:cs typeface="+mn-cs"/>
        </a:defRPr>
      </a:lvl2pPr>
      <a:lvl3pPr marL="914180" algn="l" defTabSz="914180" rtl="0" eaLnBrk="1" latinLnBrk="0" hangingPunct="1">
        <a:defRPr sz="1764" kern="1200">
          <a:solidFill>
            <a:schemeClr val="tx1"/>
          </a:solidFill>
          <a:latin typeface="+mn-lt"/>
          <a:ea typeface="+mn-ea"/>
          <a:cs typeface="+mn-cs"/>
        </a:defRPr>
      </a:lvl3pPr>
      <a:lvl4pPr marL="1371271" algn="l" defTabSz="914180" rtl="0" eaLnBrk="1" latinLnBrk="0" hangingPunct="1">
        <a:defRPr sz="1764" kern="1200">
          <a:solidFill>
            <a:schemeClr val="tx1"/>
          </a:solidFill>
          <a:latin typeface="+mn-lt"/>
          <a:ea typeface="+mn-ea"/>
          <a:cs typeface="+mn-cs"/>
        </a:defRPr>
      </a:lvl4pPr>
      <a:lvl5pPr marL="1828361" algn="l" defTabSz="914180" rtl="0" eaLnBrk="1" latinLnBrk="0" hangingPunct="1">
        <a:defRPr sz="1764" kern="1200">
          <a:solidFill>
            <a:schemeClr val="tx1"/>
          </a:solidFill>
          <a:latin typeface="+mn-lt"/>
          <a:ea typeface="+mn-ea"/>
          <a:cs typeface="+mn-cs"/>
        </a:defRPr>
      </a:lvl5pPr>
      <a:lvl6pPr marL="2285452" algn="l" defTabSz="914180" rtl="0" eaLnBrk="1" latinLnBrk="0" hangingPunct="1">
        <a:defRPr sz="1764" kern="1200">
          <a:solidFill>
            <a:schemeClr val="tx1"/>
          </a:solidFill>
          <a:latin typeface="+mn-lt"/>
          <a:ea typeface="+mn-ea"/>
          <a:cs typeface="+mn-cs"/>
        </a:defRPr>
      </a:lvl6pPr>
      <a:lvl7pPr marL="2742541" algn="l" defTabSz="914180" rtl="0" eaLnBrk="1" latinLnBrk="0" hangingPunct="1">
        <a:defRPr sz="1764" kern="1200">
          <a:solidFill>
            <a:schemeClr val="tx1"/>
          </a:solidFill>
          <a:latin typeface="+mn-lt"/>
          <a:ea typeface="+mn-ea"/>
          <a:cs typeface="+mn-cs"/>
        </a:defRPr>
      </a:lvl7pPr>
      <a:lvl8pPr marL="3199632" algn="l" defTabSz="914180" rtl="0" eaLnBrk="1" latinLnBrk="0" hangingPunct="1">
        <a:defRPr sz="1764" kern="1200">
          <a:solidFill>
            <a:schemeClr val="tx1"/>
          </a:solidFill>
          <a:latin typeface="+mn-lt"/>
          <a:ea typeface="+mn-ea"/>
          <a:cs typeface="+mn-cs"/>
        </a:defRPr>
      </a:lvl8pPr>
      <a:lvl9pPr marL="3656723" algn="l" defTabSz="914180" rtl="0" eaLnBrk="1" latinLnBrk="0" hangingPunct="1">
        <a:defRPr sz="176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170" y="289511"/>
            <a:ext cx="11652805" cy="89966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69171" y="1189178"/>
            <a:ext cx="11650486" cy="2184808"/>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p:cNvPicPr>
            <a:picLocks noChangeAspect="1"/>
          </p:cNvPicPr>
          <p:nvPr/>
        </p:nvPicPr>
        <p:blipFill>
          <a:blip r:embed="rId37" cstate="email">
            <a:extLst>
              <a:ext uri="{28A0092B-C50C-407E-A947-70E740481C1C}">
                <a14:useLocalDpi xmlns:a14="http://schemas.microsoft.com/office/drawing/2010/main" val="0"/>
              </a:ext>
            </a:extLst>
          </a:blip>
          <a:stretch>
            <a:fillRect/>
          </a:stretch>
        </p:blipFill>
        <p:spPr>
          <a:xfrm rot="5400000">
            <a:off x="10321813" y="1906465"/>
            <a:ext cx="4214127" cy="401200"/>
          </a:xfrm>
          <a:prstGeom prst="rect">
            <a:avLst/>
          </a:prstGeom>
        </p:spPr>
      </p:pic>
    </p:spTree>
    <p:extLst>
      <p:ext uri="{BB962C8B-B14F-4D97-AF65-F5344CB8AC3E}">
        <p14:creationId xmlns:p14="http://schemas.microsoft.com/office/powerpoint/2010/main" val="2181154232"/>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6" r:id="rId29"/>
    <p:sldLayoutId id="2147483797" r:id="rId30"/>
    <p:sldLayoutId id="2147483798" r:id="rId31"/>
    <p:sldLayoutId id="2147483799" r:id="rId32"/>
    <p:sldLayoutId id="2147483800" r:id="rId33"/>
    <p:sldLayoutId id="2147483801" r:id="rId34"/>
    <p:sldLayoutId id="2147483803" r:id="rId35"/>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180" rtl="0" eaLnBrk="1" latinLnBrk="0" hangingPunct="1">
        <a:lnSpc>
          <a:spcPct val="90000"/>
        </a:lnSpc>
        <a:spcBef>
          <a:spcPct val="0"/>
        </a:spcBef>
        <a:buNone/>
        <a:defRPr lang="en-US" sz="5293"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076" marR="0" indent="-336076" algn="l" defTabSz="914180" rtl="0" eaLnBrk="1" fontAlgn="auto" latinLnBrk="0" hangingPunct="1">
        <a:lnSpc>
          <a:spcPct val="90000"/>
        </a:lnSpc>
        <a:spcBef>
          <a:spcPct val="20000"/>
        </a:spcBef>
        <a:spcAft>
          <a:spcPts val="0"/>
        </a:spcAft>
        <a:buClr>
          <a:schemeClr val="tx1"/>
        </a:buClr>
        <a:buSzPct val="100000"/>
        <a:buFontTx/>
        <a:buBlip>
          <a:blip r:embed="rId38"/>
        </a:buBlip>
        <a:tabLst/>
        <a:defRPr sz="3920" kern="1200" spc="0" baseline="0">
          <a:gradFill>
            <a:gsLst>
              <a:gs pos="1250">
                <a:schemeClr val="tx1"/>
              </a:gs>
              <a:gs pos="100000">
                <a:schemeClr val="tx1"/>
              </a:gs>
            </a:gsLst>
            <a:lin ang="5400000" scaled="0"/>
          </a:gradFill>
          <a:latin typeface="+mj-lt"/>
          <a:ea typeface="+mn-ea"/>
          <a:cs typeface="+mn-cs"/>
        </a:defRPr>
      </a:lvl1pPr>
      <a:lvl2pPr marL="572574" marR="0" indent="-236498" algn="l" defTabSz="914180" rtl="0" eaLnBrk="1" fontAlgn="auto" latinLnBrk="0" hangingPunct="1">
        <a:lnSpc>
          <a:spcPct val="90000"/>
        </a:lnSpc>
        <a:spcBef>
          <a:spcPct val="20000"/>
        </a:spcBef>
        <a:spcAft>
          <a:spcPts val="0"/>
        </a:spcAft>
        <a:buClr>
          <a:schemeClr val="tx1"/>
        </a:buClr>
        <a:buSzPct val="100000"/>
        <a:buFontTx/>
        <a:buBlip>
          <a:blip r:embed="rId38"/>
        </a:buBlip>
        <a:tabLst/>
        <a:defRPr sz="2352" kern="1200" spc="0" baseline="0">
          <a:gradFill>
            <a:gsLst>
              <a:gs pos="1250">
                <a:schemeClr val="tx1"/>
              </a:gs>
              <a:gs pos="100000">
                <a:schemeClr val="tx1"/>
              </a:gs>
            </a:gsLst>
            <a:lin ang="5400000" scaled="0"/>
          </a:gradFill>
          <a:latin typeface="+mn-lt"/>
          <a:ea typeface="+mn-ea"/>
          <a:cs typeface="+mn-cs"/>
        </a:defRPr>
      </a:lvl2pPr>
      <a:lvl3pPr marL="784178" marR="0" indent="-224051" algn="l" defTabSz="914180" rtl="0" eaLnBrk="1" fontAlgn="auto" latinLnBrk="0" hangingPunct="1">
        <a:lnSpc>
          <a:spcPct val="90000"/>
        </a:lnSpc>
        <a:spcBef>
          <a:spcPct val="20000"/>
        </a:spcBef>
        <a:spcAft>
          <a:spcPts val="0"/>
        </a:spcAft>
        <a:buClr>
          <a:schemeClr val="tx1"/>
        </a:buClr>
        <a:buSzPct val="100000"/>
        <a:buFontTx/>
        <a:buBlip>
          <a:blip r:embed="rId38"/>
        </a:buBlip>
        <a:tabLst/>
        <a:defRPr sz="2352" kern="1200" spc="0" baseline="0">
          <a:gradFill>
            <a:gsLst>
              <a:gs pos="1250">
                <a:schemeClr val="tx1"/>
              </a:gs>
              <a:gs pos="100000">
                <a:schemeClr val="tx1"/>
              </a:gs>
            </a:gsLst>
            <a:lin ang="5400000" scaled="0"/>
          </a:gradFill>
          <a:latin typeface="+mn-lt"/>
          <a:ea typeface="+mn-ea"/>
          <a:cs typeface="+mn-cs"/>
        </a:defRPr>
      </a:lvl3pPr>
      <a:lvl4pPr marL="1008229" marR="0" indent="-224051" algn="l" defTabSz="914180" rtl="0" eaLnBrk="1" fontAlgn="auto" latinLnBrk="0" hangingPunct="1">
        <a:lnSpc>
          <a:spcPct val="90000"/>
        </a:lnSpc>
        <a:spcBef>
          <a:spcPct val="20000"/>
        </a:spcBef>
        <a:spcAft>
          <a:spcPts val="0"/>
        </a:spcAft>
        <a:buClr>
          <a:schemeClr val="tx1"/>
        </a:buClr>
        <a:buSzPct val="100000"/>
        <a:buFontTx/>
        <a:buBlip>
          <a:blip r:embed="rId38"/>
        </a:buBlip>
        <a:tabLst/>
        <a:defRPr sz="1960" kern="1200" spc="0" baseline="0">
          <a:gradFill>
            <a:gsLst>
              <a:gs pos="1250">
                <a:schemeClr val="tx1"/>
              </a:gs>
              <a:gs pos="100000">
                <a:schemeClr val="tx1"/>
              </a:gs>
            </a:gsLst>
            <a:lin ang="5400000" scaled="0"/>
          </a:gradFill>
          <a:latin typeface="+mn-lt"/>
          <a:ea typeface="+mn-ea"/>
          <a:cs typeface="+mn-cs"/>
        </a:defRPr>
      </a:lvl4pPr>
      <a:lvl5pPr marL="1232280" marR="0" indent="-224051" algn="l" defTabSz="914180" rtl="0" eaLnBrk="1" fontAlgn="auto" latinLnBrk="0" hangingPunct="1">
        <a:lnSpc>
          <a:spcPct val="90000"/>
        </a:lnSpc>
        <a:spcBef>
          <a:spcPct val="20000"/>
        </a:spcBef>
        <a:spcAft>
          <a:spcPts val="0"/>
        </a:spcAft>
        <a:buClr>
          <a:schemeClr val="tx1"/>
        </a:buClr>
        <a:buSzPct val="100000"/>
        <a:buFontTx/>
        <a:buBlip>
          <a:blip r:embed="rId38"/>
        </a:buBlip>
        <a:tabLst/>
        <a:defRPr sz="1960" kern="1200" spc="0" baseline="0">
          <a:gradFill>
            <a:gsLst>
              <a:gs pos="1250">
                <a:schemeClr val="tx1"/>
              </a:gs>
              <a:gs pos="100000">
                <a:schemeClr val="tx1"/>
              </a:gs>
            </a:gsLst>
            <a:lin ang="5400000" scaled="0"/>
          </a:gradFill>
          <a:latin typeface="+mn-lt"/>
          <a:ea typeface="+mn-ea"/>
          <a:cs typeface="+mn-cs"/>
        </a:defRPr>
      </a:lvl5pPr>
      <a:lvl6pPr marL="2513996"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6pPr>
      <a:lvl7pPr marL="297108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7pPr>
      <a:lvl8pPr marL="342817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8pPr>
      <a:lvl9pPr marL="3885268"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9pPr>
    </p:bodyStyle>
    <p:otherStyle>
      <a:defPPr>
        <a:defRPr lang="en-US"/>
      </a:defPPr>
      <a:lvl1pPr marL="0" algn="l" defTabSz="914180" rtl="0" eaLnBrk="1" latinLnBrk="0" hangingPunct="1">
        <a:defRPr sz="1764" kern="1200">
          <a:solidFill>
            <a:schemeClr val="tx1"/>
          </a:solidFill>
          <a:latin typeface="+mn-lt"/>
          <a:ea typeface="+mn-ea"/>
          <a:cs typeface="+mn-cs"/>
        </a:defRPr>
      </a:lvl1pPr>
      <a:lvl2pPr marL="457090" algn="l" defTabSz="914180" rtl="0" eaLnBrk="1" latinLnBrk="0" hangingPunct="1">
        <a:defRPr sz="1764" kern="1200">
          <a:solidFill>
            <a:schemeClr val="tx1"/>
          </a:solidFill>
          <a:latin typeface="+mn-lt"/>
          <a:ea typeface="+mn-ea"/>
          <a:cs typeface="+mn-cs"/>
        </a:defRPr>
      </a:lvl2pPr>
      <a:lvl3pPr marL="914180" algn="l" defTabSz="914180" rtl="0" eaLnBrk="1" latinLnBrk="0" hangingPunct="1">
        <a:defRPr sz="1764" kern="1200">
          <a:solidFill>
            <a:schemeClr val="tx1"/>
          </a:solidFill>
          <a:latin typeface="+mn-lt"/>
          <a:ea typeface="+mn-ea"/>
          <a:cs typeface="+mn-cs"/>
        </a:defRPr>
      </a:lvl3pPr>
      <a:lvl4pPr marL="1371271" algn="l" defTabSz="914180" rtl="0" eaLnBrk="1" latinLnBrk="0" hangingPunct="1">
        <a:defRPr sz="1764" kern="1200">
          <a:solidFill>
            <a:schemeClr val="tx1"/>
          </a:solidFill>
          <a:latin typeface="+mn-lt"/>
          <a:ea typeface="+mn-ea"/>
          <a:cs typeface="+mn-cs"/>
        </a:defRPr>
      </a:lvl4pPr>
      <a:lvl5pPr marL="1828361" algn="l" defTabSz="914180" rtl="0" eaLnBrk="1" latinLnBrk="0" hangingPunct="1">
        <a:defRPr sz="1764" kern="1200">
          <a:solidFill>
            <a:schemeClr val="tx1"/>
          </a:solidFill>
          <a:latin typeface="+mn-lt"/>
          <a:ea typeface="+mn-ea"/>
          <a:cs typeface="+mn-cs"/>
        </a:defRPr>
      </a:lvl5pPr>
      <a:lvl6pPr marL="2285452" algn="l" defTabSz="914180" rtl="0" eaLnBrk="1" latinLnBrk="0" hangingPunct="1">
        <a:defRPr sz="1764" kern="1200">
          <a:solidFill>
            <a:schemeClr val="tx1"/>
          </a:solidFill>
          <a:latin typeface="+mn-lt"/>
          <a:ea typeface="+mn-ea"/>
          <a:cs typeface="+mn-cs"/>
        </a:defRPr>
      </a:lvl6pPr>
      <a:lvl7pPr marL="2742541" algn="l" defTabSz="914180" rtl="0" eaLnBrk="1" latinLnBrk="0" hangingPunct="1">
        <a:defRPr sz="1764" kern="1200">
          <a:solidFill>
            <a:schemeClr val="tx1"/>
          </a:solidFill>
          <a:latin typeface="+mn-lt"/>
          <a:ea typeface="+mn-ea"/>
          <a:cs typeface="+mn-cs"/>
        </a:defRPr>
      </a:lvl7pPr>
      <a:lvl8pPr marL="3199632" algn="l" defTabSz="914180" rtl="0" eaLnBrk="1" latinLnBrk="0" hangingPunct="1">
        <a:defRPr sz="1764" kern="1200">
          <a:solidFill>
            <a:schemeClr val="tx1"/>
          </a:solidFill>
          <a:latin typeface="+mn-lt"/>
          <a:ea typeface="+mn-ea"/>
          <a:cs typeface="+mn-cs"/>
        </a:defRPr>
      </a:lvl8pPr>
      <a:lvl9pPr marL="3656723" algn="l" defTabSz="914180" rtl="0" eaLnBrk="1" latinLnBrk="0" hangingPunct="1">
        <a:defRPr sz="1764"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661">
          <p15:clr>
            <a:srgbClr val="5ACBF0"/>
          </p15:clr>
        </p15:guide>
        <p15:guide id="4" orient="horz" pos="4219">
          <p15:clr>
            <a:srgbClr val="5ACBF0"/>
          </p15:clr>
        </p15:guide>
        <p15:guide id="5" pos="749">
          <p15:clr>
            <a:srgbClr val="5ACBF0"/>
          </p15:clr>
        </p15:guide>
        <p15:guide id="6" pos="1325">
          <p15:clr>
            <a:srgbClr val="5ACBF0"/>
          </p15:clr>
        </p15:guide>
        <p15:guide id="7" pos="1901">
          <p15:clr>
            <a:srgbClr val="5ACBF0"/>
          </p15:clr>
        </p15:guide>
        <p15:guide id="8" pos="2477">
          <p15:clr>
            <a:srgbClr val="5ACBF0"/>
          </p15:clr>
        </p15:guide>
        <p15:guide id="9" pos="3053">
          <p15:clr>
            <a:srgbClr val="5ACBF0"/>
          </p15:clr>
        </p15:guide>
        <p15:guide id="10" pos="3629">
          <p15:clr>
            <a:srgbClr val="5ACBF0"/>
          </p15:clr>
        </p15:guide>
        <p15:guide id="11" pos="4205">
          <p15:clr>
            <a:srgbClr val="5ACBF0"/>
          </p15:clr>
        </p15:guide>
        <p15:guide id="12" pos="4781">
          <p15:clr>
            <a:srgbClr val="5ACBF0"/>
          </p15:clr>
        </p15:guide>
        <p15:guide id="13" pos="5357">
          <p15:clr>
            <a:srgbClr val="5ACBF0"/>
          </p15:clr>
        </p15:guide>
        <p15:guide id="14" pos="5933">
          <p15:clr>
            <a:srgbClr val="5ACBF0"/>
          </p15:clr>
        </p15:guide>
        <p15:guide id="15" pos="6509">
          <p15:clr>
            <a:srgbClr val="5ACBF0"/>
          </p15:clr>
        </p15:guide>
        <p15:guide id="16" pos="7085">
          <p15:clr>
            <a:srgbClr val="5ACBF0"/>
          </p15:clr>
        </p15:guide>
        <p15:guide id="17" orient="horz" pos="763">
          <p15:clr>
            <a:srgbClr val="5ACBF0"/>
          </p15:clr>
        </p15:guide>
        <p15:guide id="18" orient="horz" pos="1339">
          <p15:clr>
            <a:srgbClr val="5ACBF0"/>
          </p15:clr>
        </p15:guide>
        <p15:guide id="19" orient="horz" pos="1915">
          <p15:clr>
            <a:srgbClr val="5ACBF0"/>
          </p15:clr>
        </p15:guide>
        <p15:guide id="20" orient="horz" pos="2491">
          <p15:clr>
            <a:srgbClr val="5ACBF0"/>
          </p15:clr>
        </p15:guide>
        <p15:guide id="21" orient="horz" pos="3067">
          <p15:clr>
            <a:srgbClr val="5ACBF0"/>
          </p15:clr>
        </p15:guide>
        <p15:guide id="22" orient="horz" pos="3643">
          <p15:clr>
            <a:srgbClr val="5ACBF0"/>
          </p15:clr>
        </p15:guide>
        <p15:guide id="23" pos="288">
          <p15:clr>
            <a:srgbClr val="C35EA4"/>
          </p15:clr>
        </p15:guide>
        <p15:guide id="24" pos="7546">
          <p15:clr>
            <a:srgbClr val="C35EA4"/>
          </p15:clr>
        </p15:guide>
        <p15:guide id="25" orient="horz" pos="302">
          <p15:clr>
            <a:srgbClr val="C35EA4"/>
          </p15:clr>
        </p15:guide>
        <p15:guide id="26" orient="horz" pos="4104">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4"/>
            </p:custDataLst>
          </p:nvPr>
        </p:nvSpPr>
        <p:spPr>
          <a:xfrm>
            <a:off x="519112" y="228600"/>
            <a:ext cx="11149013" cy="7478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custDataLst>
              <p:tags r:id="rId15"/>
            </p:custDataLst>
          </p:nvPr>
        </p:nvSpPr>
        <p:spPr>
          <a:xfrm>
            <a:off x="519113" y="1447800"/>
            <a:ext cx="11149012" cy="2000548"/>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017267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958" r:id="rId11"/>
    <p:sldLayoutId id="2147483816" r:id="rId12"/>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363" rtl="0" eaLnBrk="1" latinLnBrk="0" hangingPunct="1">
        <a:lnSpc>
          <a:spcPct val="90000"/>
        </a:lnSpc>
        <a:spcBef>
          <a:spcPct val="0"/>
        </a:spcBef>
        <a:buNone/>
        <a:defRPr lang="en-US" sz="5400" b="0" kern="1200" cap="none" spc="-100" baseline="0" dirty="0" smtClean="0">
          <a:ln w="3175">
            <a:noFill/>
          </a:ln>
          <a:gradFill flip="none" rotWithShape="1">
            <a:gsLst>
              <a:gs pos="0">
                <a:schemeClr val="tx1">
                  <a:lumMod val="65000"/>
                  <a:lumOff val="35000"/>
                </a:schemeClr>
              </a:gs>
              <a:gs pos="86000">
                <a:schemeClr val="tx1">
                  <a:lumMod val="65000"/>
                  <a:lumOff val="35000"/>
                </a:schemeClr>
              </a:gs>
            </a:gsLst>
            <a:lin ang="5400000" scaled="0"/>
            <a:tileRect/>
          </a:gradFill>
          <a:effectLst/>
          <a:latin typeface="Segoe UI Light" pitchFamily="34" charset="0"/>
          <a:ea typeface="+mn-ea"/>
          <a:cs typeface="Arial" charset="0"/>
        </a:defRPr>
      </a:lvl1pPr>
    </p:titleStyle>
    <p:bodyStyle>
      <a:lvl1pPr marL="346075" indent="-346075" algn="l" defTabSz="914363" rtl="0" eaLnBrk="1" latinLnBrk="0" hangingPunct="1">
        <a:lnSpc>
          <a:spcPct val="90000"/>
        </a:lnSpc>
        <a:spcBef>
          <a:spcPct val="20000"/>
        </a:spcBef>
        <a:buSzPct val="90000"/>
        <a:buFont typeface="Arial" pitchFamily="34" charset="0"/>
        <a:buChar char="•"/>
        <a:defRPr sz="32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114" y="228600"/>
            <a:ext cx="11149014" cy="757131"/>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4" name="Text Placeholder 3"/>
          <p:cNvSpPr>
            <a:spLocks noGrp="1"/>
          </p:cNvSpPr>
          <p:nvPr>
            <p:ph type="body" idx="1"/>
          </p:nvPr>
        </p:nvSpPr>
        <p:spPr>
          <a:xfrm>
            <a:off x="520701" y="1447802"/>
            <a:ext cx="11152188" cy="2055947"/>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39882765"/>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 id="2147483835" r:id="rId18"/>
    <p:sldLayoutId id="2147483836" r:id="rId19"/>
    <p:sldLayoutId id="2147483837" r:id="rId20"/>
    <p:sldLayoutId id="2147483838" r:id="rId21"/>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hf hdr="0" dt="0"/>
  <p:txStyles>
    <p:titleStyle>
      <a:lvl1pPr algn="l" defTabSz="914086" rtl="0" eaLnBrk="1" latinLnBrk="0" hangingPunct="1">
        <a:lnSpc>
          <a:spcPct val="90000"/>
        </a:lnSpc>
        <a:spcBef>
          <a:spcPct val="0"/>
        </a:spcBef>
        <a:buNone/>
        <a:defRPr lang="en-US" sz="5497" b="0" kern="1200" cap="none" spc="-100" baseline="0" dirty="0" smtClean="0">
          <a:ln w="3175">
            <a:noFill/>
          </a:ln>
          <a:gradFill>
            <a:gsLst>
              <a:gs pos="1250">
                <a:schemeClr val="tx2"/>
              </a:gs>
              <a:gs pos="100000">
                <a:schemeClr val="tx2"/>
              </a:gs>
            </a:gsLst>
            <a:lin ang="5400000" scaled="0"/>
          </a:gradFill>
          <a:effectLst/>
          <a:latin typeface="+mj-lt"/>
          <a:ea typeface="+mn-ea"/>
          <a:cs typeface="Arial" charset="0"/>
        </a:defRPr>
      </a:lvl1pPr>
    </p:titleStyle>
    <p:bodyStyle>
      <a:lvl1pPr marL="339622" marR="0" indent="-339622" algn="l" defTabSz="914086" rtl="0" eaLnBrk="1" fontAlgn="auto" latinLnBrk="0" hangingPunct="1">
        <a:lnSpc>
          <a:spcPct val="90000"/>
        </a:lnSpc>
        <a:spcBef>
          <a:spcPct val="20000"/>
        </a:spcBef>
        <a:spcAft>
          <a:spcPts val="0"/>
        </a:spcAft>
        <a:buClrTx/>
        <a:buSzPct val="90000"/>
        <a:buFont typeface="Arial" pitchFamily="34" charset="0"/>
        <a:buChar char="•"/>
        <a:tabLst/>
        <a:defRPr sz="3581" kern="1200" spc="-71" baseline="0">
          <a:gradFill>
            <a:gsLst>
              <a:gs pos="1250">
                <a:schemeClr val="tx1"/>
              </a:gs>
              <a:gs pos="100000">
                <a:schemeClr val="tx1"/>
              </a:gs>
            </a:gsLst>
            <a:lin ang="5400000" scaled="0"/>
          </a:gradFill>
          <a:latin typeface="+mj-lt"/>
          <a:ea typeface="+mn-ea"/>
          <a:cs typeface="+mn-cs"/>
        </a:defRPr>
      </a:lvl1pPr>
      <a:lvl2pPr marL="572915" marR="0" indent="-233293" algn="l" defTabSz="914086" rtl="0" eaLnBrk="1" fontAlgn="auto" latinLnBrk="0" hangingPunct="1">
        <a:lnSpc>
          <a:spcPct val="90000"/>
        </a:lnSpc>
        <a:spcBef>
          <a:spcPct val="20000"/>
        </a:spcBef>
        <a:spcAft>
          <a:spcPts val="0"/>
        </a:spcAft>
        <a:buClrTx/>
        <a:buSzPct val="90000"/>
        <a:buFont typeface="Wingdings" pitchFamily="2" charset="2"/>
        <a:buChar char=""/>
        <a:tabLst/>
        <a:defRPr sz="2416" kern="1200" spc="0" baseline="0">
          <a:gradFill>
            <a:gsLst>
              <a:gs pos="1250">
                <a:schemeClr val="tx1"/>
              </a:gs>
              <a:gs pos="100000">
                <a:schemeClr val="tx1"/>
              </a:gs>
            </a:gsLst>
            <a:lin ang="5400000" scaled="0"/>
          </a:gradFill>
          <a:latin typeface="+mn-lt"/>
          <a:ea typeface="+mn-ea"/>
          <a:cs typeface="+mn-cs"/>
        </a:defRPr>
      </a:lvl2pPr>
      <a:lvl3pPr marL="798272" marR="0" indent="-225356" algn="l" defTabSz="914086" rtl="0" eaLnBrk="1" fontAlgn="auto" latinLnBrk="0" hangingPunct="1">
        <a:lnSpc>
          <a:spcPct val="90000"/>
        </a:lnSpc>
        <a:spcBef>
          <a:spcPct val="20000"/>
        </a:spcBef>
        <a:spcAft>
          <a:spcPts val="0"/>
        </a:spcAft>
        <a:buClrTx/>
        <a:buSzPct val="90000"/>
        <a:buFont typeface="Wingdings" pitchFamily="2" charset="2"/>
        <a:buChar char=""/>
        <a:tabLst>
          <a:tab pos="798272" algn="l"/>
        </a:tabLst>
        <a:defRPr sz="2416" kern="1200" spc="0" baseline="0">
          <a:gradFill>
            <a:gsLst>
              <a:gs pos="1250">
                <a:schemeClr val="tx1"/>
              </a:gs>
              <a:gs pos="100000">
                <a:schemeClr val="tx1"/>
              </a:gs>
            </a:gsLst>
            <a:lin ang="5400000" scaled="0"/>
          </a:gradFill>
          <a:latin typeface="+mn-lt"/>
          <a:ea typeface="+mn-ea"/>
          <a:cs typeface="+mn-cs"/>
        </a:defRPr>
      </a:lvl3pPr>
      <a:lvl4pPr marL="1029976" marR="0" indent="-231704" algn="l" defTabSz="914086" rtl="0" eaLnBrk="1" fontAlgn="auto" latinLnBrk="0" hangingPunct="1">
        <a:lnSpc>
          <a:spcPct val="90000"/>
        </a:lnSpc>
        <a:spcBef>
          <a:spcPct val="20000"/>
        </a:spcBef>
        <a:spcAft>
          <a:spcPts val="0"/>
        </a:spcAft>
        <a:buClrTx/>
        <a:buSzPct val="90000"/>
        <a:buFont typeface="Wingdings" pitchFamily="2" charset="2"/>
        <a:buChar char=""/>
        <a:tabLst/>
        <a:defRPr sz="1999" kern="1200" spc="0" baseline="0">
          <a:gradFill>
            <a:gsLst>
              <a:gs pos="1250">
                <a:schemeClr val="tx1"/>
              </a:gs>
              <a:gs pos="100000">
                <a:schemeClr val="tx1"/>
              </a:gs>
            </a:gsLst>
            <a:lin ang="5400000" scaled="0"/>
          </a:gradFill>
          <a:latin typeface="+mn-lt"/>
          <a:ea typeface="+mn-ea"/>
          <a:cs typeface="+mn-cs"/>
        </a:defRPr>
      </a:lvl4pPr>
      <a:lvl5pPr marL="1255333" marR="0" indent="-225356" algn="l" defTabSz="914086" rtl="0" eaLnBrk="1" fontAlgn="auto" latinLnBrk="0" hangingPunct="1">
        <a:lnSpc>
          <a:spcPct val="90000"/>
        </a:lnSpc>
        <a:spcBef>
          <a:spcPct val="20000"/>
        </a:spcBef>
        <a:spcAft>
          <a:spcPts val="0"/>
        </a:spcAft>
        <a:buClrTx/>
        <a:buSzPct val="90000"/>
        <a:buFont typeface="Wingdings" pitchFamily="2" charset="2"/>
        <a:buChar char=""/>
        <a:tabLst>
          <a:tab pos="1255333" algn="l"/>
        </a:tabLst>
        <a:defRPr sz="1999" kern="1200" spc="0" baseline="0">
          <a:gradFill>
            <a:gsLst>
              <a:gs pos="1250">
                <a:schemeClr val="tx1"/>
              </a:gs>
              <a:gs pos="100000">
                <a:schemeClr val="tx1"/>
              </a:gs>
            </a:gsLst>
            <a:lin ang="5400000" scaled="0"/>
          </a:gradFill>
          <a:latin typeface="+mn-lt"/>
          <a:ea typeface="+mn-ea"/>
          <a:cs typeface="+mn-cs"/>
        </a:defRPr>
      </a:lvl5pPr>
      <a:lvl6pPr marL="2513738" indent="-228522" algn="l" defTabSz="91408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782" indent="-228522" algn="l" defTabSz="91408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825" indent="-228522" algn="l" defTabSz="91408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867" indent="-228522" algn="l" defTabSz="914086"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4086" rtl="0" eaLnBrk="1" latinLnBrk="0" hangingPunct="1">
        <a:defRPr sz="1832" kern="1200">
          <a:solidFill>
            <a:schemeClr val="tx1"/>
          </a:solidFill>
          <a:latin typeface="+mn-lt"/>
          <a:ea typeface="+mn-ea"/>
          <a:cs typeface="+mn-cs"/>
        </a:defRPr>
      </a:lvl1pPr>
      <a:lvl2pPr marL="457043" algn="l" defTabSz="914086" rtl="0" eaLnBrk="1" latinLnBrk="0" hangingPunct="1">
        <a:defRPr sz="1832" kern="1200">
          <a:solidFill>
            <a:schemeClr val="tx1"/>
          </a:solidFill>
          <a:latin typeface="+mn-lt"/>
          <a:ea typeface="+mn-ea"/>
          <a:cs typeface="+mn-cs"/>
        </a:defRPr>
      </a:lvl2pPr>
      <a:lvl3pPr marL="914086" algn="l" defTabSz="914086" rtl="0" eaLnBrk="1" latinLnBrk="0" hangingPunct="1">
        <a:defRPr sz="1832" kern="1200">
          <a:solidFill>
            <a:schemeClr val="tx1"/>
          </a:solidFill>
          <a:latin typeface="+mn-lt"/>
          <a:ea typeface="+mn-ea"/>
          <a:cs typeface="+mn-cs"/>
        </a:defRPr>
      </a:lvl3pPr>
      <a:lvl4pPr marL="1371130" algn="l" defTabSz="914086" rtl="0" eaLnBrk="1" latinLnBrk="0" hangingPunct="1">
        <a:defRPr sz="1832" kern="1200">
          <a:solidFill>
            <a:schemeClr val="tx1"/>
          </a:solidFill>
          <a:latin typeface="+mn-lt"/>
          <a:ea typeface="+mn-ea"/>
          <a:cs typeface="+mn-cs"/>
        </a:defRPr>
      </a:lvl4pPr>
      <a:lvl5pPr marL="1828174" algn="l" defTabSz="914086" rtl="0" eaLnBrk="1" latinLnBrk="0" hangingPunct="1">
        <a:defRPr sz="1832" kern="1200">
          <a:solidFill>
            <a:schemeClr val="tx1"/>
          </a:solidFill>
          <a:latin typeface="+mn-lt"/>
          <a:ea typeface="+mn-ea"/>
          <a:cs typeface="+mn-cs"/>
        </a:defRPr>
      </a:lvl5pPr>
      <a:lvl6pPr marL="2285217" algn="l" defTabSz="914086" rtl="0" eaLnBrk="1" latinLnBrk="0" hangingPunct="1">
        <a:defRPr sz="1832" kern="1200">
          <a:solidFill>
            <a:schemeClr val="tx1"/>
          </a:solidFill>
          <a:latin typeface="+mn-lt"/>
          <a:ea typeface="+mn-ea"/>
          <a:cs typeface="+mn-cs"/>
        </a:defRPr>
      </a:lvl6pPr>
      <a:lvl7pPr marL="2742260" algn="l" defTabSz="914086" rtl="0" eaLnBrk="1" latinLnBrk="0" hangingPunct="1">
        <a:defRPr sz="1832" kern="1200">
          <a:solidFill>
            <a:schemeClr val="tx1"/>
          </a:solidFill>
          <a:latin typeface="+mn-lt"/>
          <a:ea typeface="+mn-ea"/>
          <a:cs typeface="+mn-cs"/>
        </a:defRPr>
      </a:lvl7pPr>
      <a:lvl8pPr marL="3199302" algn="l" defTabSz="914086" rtl="0" eaLnBrk="1" latinLnBrk="0" hangingPunct="1">
        <a:defRPr sz="1832" kern="1200">
          <a:solidFill>
            <a:schemeClr val="tx1"/>
          </a:solidFill>
          <a:latin typeface="+mn-lt"/>
          <a:ea typeface="+mn-ea"/>
          <a:cs typeface="+mn-cs"/>
        </a:defRPr>
      </a:lvl8pPr>
      <a:lvl9pPr marL="3656346" algn="l" defTabSz="914086" rtl="0" eaLnBrk="1" latinLnBrk="0" hangingPunct="1">
        <a:defRPr sz="183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4"/>
            </p:custDataLst>
          </p:nvPr>
        </p:nvSpPr>
        <p:spPr>
          <a:xfrm>
            <a:off x="519112" y="228600"/>
            <a:ext cx="11149013" cy="7478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custDataLst>
              <p:tags r:id="rId15"/>
            </p:custDataLst>
          </p:nvPr>
        </p:nvSpPr>
        <p:spPr>
          <a:xfrm>
            <a:off x="519113" y="1447800"/>
            <a:ext cx="11149012" cy="2000548"/>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62248524"/>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363" rtl="0" eaLnBrk="1" latinLnBrk="0" hangingPunct="1">
        <a:lnSpc>
          <a:spcPct val="90000"/>
        </a:lnSpc>
        <a:spcBef>
          <a:spcPct val="0"/>
        </a:spcBef>
        <a:buNone/>
        <a:defRPr lang="en-US" sz="5400" b="0" kern="1200" cap="none" spc="-100" baseline="0" dirty="0" smtClean="0">
          <a:ln w="3175">
            <a:noFill/>
          </a:ln>
          <a:gradFill flip="none" rotWithShape="1">
            <a:gsLst>
              <a:gs pos="0">
                <a:schemeClr val="tx1">
                  <a:lumMod val="65000"/>
                  <a:lumOff val="35000"/>
                </a:schemeClr>
              </a:gs>
              <a:gs pos="86000">
                <a:schemeClr val="tx1">
                  <a:lumMod val="65000"/>
                  <a:lumOff val="35000"/>
                </a:schemeClr>
              </a:gs>
            </a:gsLst>
            <a:lin ang="5400000" scaled="0"/>
            <a:tileRect/>
          </a:gradFill>
          <a:effectLst/>
          <a:latin typeface="Segoe UI Light" pitchFamily="34" charset="0"/>
          <a:ea typeface="+mn-ea"/>
          <a:cs typeface="Arial" charset="0"/>
        </a:defRPr>
      </a:lvl1pPr>
    </p:titleStyle>
    <p:bodyStyle>
      <a:lvl1pPr marL="346075" indent="-346075" algn="l" defTabSz="914363" rtl="0" eaLnBrk="1" latinLnBrk="0" hangingPunct="1">
        <a:lnSpc>
          <a:spcPct val="90000"/>
        </a:lnSpc>
        <a:spcBef>
          <a:spcPct val="20000"/>
        </a:spcBef>
        <a:buSzPct val="90000"/>
        <a:buFont typeface="Arial" pitchFamily="34" charset="0"/>
        <a:buChar char="•"/>
        <a:defRPr sz="32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6"/>
            </p:custDataLst>
          </p:nvPr>
        </p:nvSpPr>
        <p:spPr>
          <a:xfrm>
            <a:off x="519112" y="228600"/>
            <a:ext cx="11149013" cy="7478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custDataLst>
              <p:tags r:id="rId17"/>
            </p:custDataLst>
          </p:nvPr>
        </p:nvSpPr>
        <p:spPr>
          <a:xfrm>
            <a:off x="519113" y="1447800"/>
            <a:ext cx="11149012" cy="2000548"/>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7818112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363" rtl="0" eaLnBrk="1" latinLnBrk="0" hangingPunct="1">
        <a:lnSpc>
          <a:spcPct val="90000"/>
        </a:lnSpc>
        <a:spcBef>
          <a:spcPct val="0"/>
        </a:spcBef>
        <a:buNone/>
        <a:defRPr lang="en-US" sz="5400" b="0" kern="1200" cap="none" spc="-100" baseline="0" dirty="0" smtClean="0">
          <a:ln w="3175">
            <a:noFill/>
          </a:ln>
          <a:gradFill flip="none" rotWithShape="1">
            <a:gsLst>
              <a:gs pos="0">
                <a:schemeClr val="tx1">
                  <a:lumMod val="65000"/>
                  <a:lumOff val="35000"/>
                </a:schemeClr>
              </a:gs>
              <a:gs pos="86000">
                <a:schemeClr val="tx1">
                  <a:lumMod val="65000"/>
                  <a:lumOff val="35000"/>
                </a:schemeClr>
              </a:gs>
            </a:gsLst>
            <a:lin ang="5400000" scaled="0"/>
            <a:tileRect/>
          </a:gradFill>
          <a:effectLst/>
          <a:latin typeface="Segoe UI Light" pitchFamily="34" charset="0"/>
          <a:ea typeface="+mn-ea"/>
          <a:cs typeface="Arial" charset="0"/>
        </a:defRPr>
      </a:lvl1pPr>
    </p:titleStyle>
    <p:bodyStyle>
      <a:lvl1pPr marL="346075" indent="-346075" algn="l" defTabSz="914363" rtl="0" eaLnBrk="1" latinLnBrk="0" hangingPunct="1">
        <a:lnSpc>
          <a:spcPct val="90000"/>
        </a:lnSpc>
        <a:spcBef>
          <a:spcPct val="20000"/>
        </a:spcBef>
        <a:buSzPct val="90000"/>
        <a:buFont typeface="Arial" pitchFamily="34" charset="0"/>
        <a:buChar char="•"/>
        <a:defRPr sz="32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170" y="289511"/>
            <a:ext cx="11652805" cy="89966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69171" y="1189178"/>
            <a:ext cx="11650486" cy="2184808"/>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p:cNvPicPr>
            <a:picLocks noChangeAspect="1"/>
          </p:cNvPicPr>
          <p:nvPr/>
        </p:nvPicPr>
        <p:blipFill>
          <a:blip r:embed="rId39" cstate="email">
            <a:extLst>
              <a:ext uri="{28A0092B-C50C-407E-A947-70E740481C1C}">
                <a14:useLocalDpi xmlns:a14="http://schemas.microsoft.com/office/drawing/2010/main" val="0"/>
              </a:ext>
            </a:extLst>
          </a:blip>
          <a:stretch>
            <a:fillRect/>
          </a:stretch>
        </p:blipFill>
        <p:spPr>
          <a:xfrm rot="5400000">
            <a:off x="10321813" y="1906465"/>
            <a:ext cx="4214127" cy="401200"/>
          </a:xfrm>
          <a:prstGeom prst="rect">
            <a:avLst/>
          </a:prstGeom>
        </p:spPr>
      </p:pic>
    </p:spTree>
    <p:extLst>
      <p:ext uri="{BB962C8B-B14F-4D97-AF65-F5344CB8AC3E}">
        <p14:creationId xmlns:p14="http://schemas.microsoft.com/office/powerpoint/2010/main" val="1453363491"/>
      </p:ext>
    </p:extLst>
  </p:cSld>
  <p:clrMap bg1="dk1" tx1="lt1" bg2="dk2" tx2="lt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 id="2147483889" r:id="rId19"/>
    <p:sldLayoutId id="2147483890" r:id="rId20"/>
    <p:sldLayoutId id="2147483891" r:id="rId21"/>
    <p:sldLayoutId id="2147483892" r:id="rId22"/>
    <p:sldLayoutId id="2147483893" r:id="rId23"/>
    <p:sldLayoutId id="2147483894" r:id="rId24"/>
    <p:sldLayoutId id="2147483895" r:id="rId25"/>
    <p:sldLayoutId id="2147483896" r:id="rId26"/>
    <p:sldLayoutId id="2147483897" r:id="rId27"/>
    <p:sldLayoutId id="2147483898" r:id="rId28"/>
    <p:sldLayoutId id="2147483899" r:id="rId29"/>
    <p:sldLayoutId id="2147483900" r:id="rId30"/>
    <p:sldLayoutId id="2147483901" r:id="rId31"/>
    <p:sldLayoutId id="2147483902" r:id="rId32"/>
    <p:sldLayoutId id="2147483903" r:id="rId33"/>
    <p:sldLayoutId id="2147483904" r:id="rId34"/>
    <p:sldLayoutId id="2147483905" r:id="rId35"/>
    <p:sldLayoutId id="2147483906" r:id="rId36"/>
    <p:sldLayoutId id="2147483907" r:id="rId37"/>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180" rtl="0" eaLnBrk="1" latinLnBrk="0" hangingPunct="1">
        <a:lnSpc>
          <a:spcPct val="90000"/>
        </a:lnSpc>
        <a:spcBef>
          <a:spcPct val="0"/>
        </a:spcBef>
        <a:buNone/>
        <a:defRPr lang="en-US" sz="5293"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076" marR="0" indent="-336076"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3920" kern="1200" spc="0" baseline="0">
          <a:gradFill>
            <a:gsLst>
              <a:gs pos="1250">
                <a:schemeClr val="tx1"/>
              </a:gs>
              <a:gs pos="100000">
                <a:schemeClr val="tx1"/>
              </a:gs>
            </a:gsLst>
            <a:lin ang="5400000" scaled="0"/>
          </a:gradFill>
          <a:latin typeface="+mj-lt"/>
          <a:ea typeface="+mn-ea"/>
          <a:cs typeface="+mn-cs"/>
        </a:defRPr>
      </a:lvl1pPr>
      <a:lvl2pPr marL="572574" marR="0" indent="-236498"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2352" kern="1200" spc="0" baseline="0">
          <a:gradFill>
            <a:gsLst>
              <a:gs pos="1250">
                <a:schemeClr val="tx1"/>
              </a:gs>
              <a:gs pos="100000">
                <a:schemeClr val="tx1"/>
              </a:gs>
            </a:gsLst>
            <a:lin ang="5400000" scaled="0"/>
          </a:gradFill>
          <a:latin typeface="+mn-lt"/>
          <a:ea typeface="+mn-ea"/>
          <a:cs typeface="+mn-cs"/>
        </a:defRPr>
      </a:lvl2pPr>
      <a:lvl3pPr marL="784178" marR="0" indent="-224051"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2352" kern="1200" spc="0" baseline="0">
          <a:gradFill>
            <a:gsLst>
              <a:gs pos="1250">
                <a:schemeClr val="tx1"/>
              </a:gs>
              <a:gs pos="100000">
                <a:schemeClr val="tx1"/>
              </a:gs>
            </a:gsLst>
            <a:lin ang="5400000" scaled="0"/>
          </a:gradFill>
          <a:latin typeface="+mn-lt"/>
          <a:ea typeface="+mn-ea"/>
          <a:cs typeface="+mn-cs"/>
        </a:defRPr>
      </a:lvl3pPr>
      <a:lvl4pPr marL="1008229" marR="0" indent="-224051"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1960" kern="1200" spc="0" baseline="0">
          <a:gradFill>
            <a:gsLst>
              <a:gs pos="1250">
                <a:schemeClr val="tx1"/>
              </a:gs>
              <a:gs pos="100000">
                <a:schemeClr val="tx1"/>
              </a:gs>
            </a:gsLst>
            <a:lin ang="5400000" scaled="0"/>
          </a:gradFill>
          <a:latin typeface="+mn-lt"/>
          <a:ea typeface="+mn-ea"/>
          <a:cs typeface="+mn-cs"/>
        </a:defRPr>
      </a:lvl4pPr>
      <a:lvl5pPr marL="1232280" marR="0" indent="-224051" algn="l" defTabSz="914180" rtl="0" eaLnBrk="1" fontAlgn="auto" latinLnBrk="0" hangingPunct="1">
        <a:lnSpc>
          <a:spcPct val="90000"/>
        </a:lnSpc>
        <a:spcBef>
          <a:spcPct val="20000"/>
        </a:spcBef>
        <a:spcAft>
          <a:spcPts val="0"/>
        </a:spcAft>
        <a:buClr>
          <a:schemeClr val="tx1"/>
        </a:buClr>
        <a:buSzPct val="100000"/>
        <a:buFontTx/>
        <a:buBlip>
          <a:blip r:embed="rId40"/>
        </a:buBlip>
        <a:tabLst/>
        <a:defRPr sz="1960" kern="1200" spc="0" baseline="0">
          <a:gradFill>
            <a:gsLst>
              <a:gs pos="1250">
                <a:schemeClr val="tx1"/>
              </a:gs>
              <a:gs pos="100000">
                <a:schemeClr val="tx1"/>
              </a:gs>
            </a:gsLst>
            <a:lin ang="5400000" scaled="0"/>
          </a:gradFill>
          <a:latin typeface="+mn-lt"/>
          <a:ea typeface="+mn-ea"/>
          <a:cs typeface="+mn-cs"/>
        </a:defRPr>
      </a:lvl5pPr>
      <a:lvl6pPr marL="2513996"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6pPr>
      <a:lvl7pPr marL="297108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7pPr>
      <a:lvl8pPr marL="342817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8pPr>
      <a:lvl9pPr marL="3885268"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9pPr>
    </p:bodyStyle>
    <p:otherStyle>
      <a:defPPr>
        <a:defRPr lang="en-US"/>
      </a:defPPr>
      <a:lvl1pPr marL="0" algn="l" defTabSz="914180" rtl="0" eaLnBrk="1" latinLnBrk="0" hangingPunct="1">
        <a:defRPr sz="1764" kern="1200">
          <a:solidFill>
            <a:schemeClr val="tx1"/>
          </a:solidFill>
          <a:latin typeface="+mn-lt"/>
          <a:ea typeface="+mn-ea"/>
          <a:cs typeface="+mn-cs"/>
        </a:defRPr>
      </a:lvl1pPr>
      <a:lvl2pPr marL="457090" algn="l" defTabSz="914180" rtl="0" eaLnBrk="1" latinLnBrk="0" hangingPunct="1">
        <a:defRPr sz="1764" kern="1200">
          <a:solidFill>
            <a:schemeClr val="tx1"/>
          </a:solidFill>
          <a:latin typeface="+mn-lt"/>
          <a:ea typeface="+mn-ea"/>
          <a:cs typeface="+mn-cs"/>
        </a:defRPr>
      </a:lvl2pPr>
      <a:lvl3pPr marL="914180" algn="l" defTabSz="914180" rtl="0" eaLnBrk="1" latinLnBrk="0" hangingPunct="1">
        <a:defRPr sz="1764" kern="1200">
          <a:solidFill>
            <a:schemeClr val="tx1"/>
          </a:solidFill>
          <a:latin typeface="+mn-lt"/>
          <a:ea typeface="+mn-ea"/>
          <a:cs typeface="+mn-cs"/>
        </a:defRPr>
      </a:lvl3pPr>
      <a:lvl4pPr marL="1371271" algn="l" defTabSz="914180" rtl="0" eaLnBrk="1" latinLnBrk="0" hangingPunct="1">
        <a:defRPr sz="1764" kern="1200">
          <a:solidFill>
            <a:schemeClr val="tx1"/>
          </a:solidFill>
          <a:latin typeface="+mn-lt"/>
          <a:ea typeface="+mn-ea"/>
          <a:cs typeface="+mn-cs"/>
        </a:defRPr>
      </a:lvl4pPr>
      <a:lvl5pPr marL="1828361" algn="l" defTabSz="914180" rtl="0" eaLnBrk="1" latinLnBrk="0" hangingPunct="1">
        <a:defRPr sz="1764" kern="1200">
          <a:solidFill>
            <a:schemeClr val="tx1"/>
          </a:solidFill>
          <a:latin typeface="+mn-lt"/>
          <a:ea typeface="+mn-ea"/>
          <a:cs typeface="+mn-cs"/>
        </a:defRPr>
      </a:lvl5pPr>
      <a:lvl6pPr marL="2285452" algn="l" defTabSz="914180" rtl="0" eaLnBrk="1" latinLnBrk="0" hangingPunct="1">
        <a:defRPr sz="1764" kern="1200">
          <a:solidFill>
            <a:schemeClr val="tx1"/>
          </a:solidFill>
          <a:latin typeface="+mn-lt"/>
          <a:ea typeface="+mn-ea"/>
          <a:cs typeface="+mn-cs"/>
        </a:defRPr>
      </a:lvl6pPr>
      <a:lvl7pPr marL="2742541" algn="l" defTabSz="914180" rtl="0" eaLnBrk="1" latinLnBrk="0" hangingPunct="1">
        <a:defRPr sz="1764" kern="1200">
          <a:solidFill>
            <a:schemeClr val="tx1"/>
          </a:solidFill>
          <a:latin typeface="+mn-lt"/>
          <a:ea typeface="+mn-ea"/>
          <a:cs typeface="+mn-cs"/>
        </a:defRPr>
      </a:lvl7pPr>
      <a:lvl8pPr marL="3199632" algn="l" defTabSz="914180" rtl="0" eaLnBrk="1" latinLnBrk="0" hangingPunct="1">
        <a:defRPr sz="1764" kern="1200">
          <a:solidFill>
            <a:schemeClr val="tx1"/>
          </a:solidFill>
          <a:latin typeface="+mn-lt"/>
          <a:ea typeface="+mn-ea"/>
          <a:cs typeface="+mn-cs"/>
        </a:defRPr>
      </a:lvl8pPr>
      <a:lvl9pPr marL="3656723" algn="l" defTabSz="914180" rtl="0" eaLnBrk="1" latinLnBrk="0" hangingPunct="1">
        <a:defRPr sz="1764"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661">
          <p15:clr>
            <a:srgbClr val="5ACBF0"/>
          </p15:clr>
        </p15:guide>
        <p15:guide id="4" orient="horz" pos="4219">
          <p15:clr>
            <a:srgbClr val="5ACBF0"/>
          </p15:clr>
        </p15:guide>
        <p15:guide id="5" pos="749">
          <p15:clr>
            <a:srgbClr val="5ACBF0"/>
          </p15:clr>
        </p15:guide>
        <p15:guide id="6" pos="1325">
          <p15:clr>
            <a:srgbClr val="5ACBF0"/>
          </p15:clr>
        </p15:guide>
        <p15:guide id="7" pos="1901">
          <p15:clr>
            <a:srgbClr val="5ACBF0"/>
          </p15:clr>
        </p15:guide>
        <p15:guide id="8" pos="2477">
          <p15:clr>
            <a:srgbClr val="5ACBF0"/>
          </p15:clr>
        </p15:guide>
        <p15:guide id="9" pos="3053">
          <p15:clr>
            <a:srgbClr val="5ACBF0"/>
          </p15:clr>
        </p15:guide>
        <p15:guide id="10" pos="3629">
          <p15:clr>
            <a:srgbClr val="5ACBF0"/>
          </p15:clr>
        </p15:guide>
        <p15:guide id="11" pos="4205">
          <p15:clr>
            <a:srgbClr val="5ACBF0"/>
          </p15:clr>
        </p15:guide>
        <p15:guide id="12" pos="4781">
          <p15:clr>
            <a:srgbClr val="5ACBF0"/>
          </p15:clr>
        </p15:guide>
        <p15:guide id="13" pos="5357">
          <p15:clr>
            <a:srgbClr val="5ACBF0"/>
          </p15:clr>
        </p15:guide>
        <p15:guide id="14" pos="5933">
          <p15:clr>
            <a:srgbClr val="5ACBF0"/>
          </p15:clr>
        </p15:guide>
        <p15:guide id="15" pos="6509">
          <p15:clr>
            <a:srgbClr val="5ACBF0"/>
          </p15:clr>
        </p15:guide>
        <p15:guide id="16" pos="7085">
          <p15:clr>
            <a:srgbClr val="5ACBF0"/>
          </p15:clr>
        </p15:guide>
        <p15:guide id="17" orient="horz" pos="763">
          <p15:clr>
            <a:srgbClr val="5ACBF0"/>
          </p15:clr>
        </p15:guide>
        <p15:guide id="18" orient="horz" pos="1339">
          <p15:clr>
            <a:srgbClr val="5ACBF0"/>
          </p15:clr>
        </p15:guide>
        <p15:guide id="19" orient="horz" pos="1915">
          <p15:clr>
            <a:srgbClr val="5ACBF0"/>
          </p15:clr>
        </p15:guide>
        <p15:guide id="20" orient="horz" pos="2491">
          <p15:clr>
            <a:srgbClr val="5ACBF0"/>
          </p15:clr>
        </p15:guide>
        <p15:guide id="21" orient="horz" pos="3067">
          <p15:clr>
            <a:srgbClr val="5ACBF0"/>
          </p15:clr>
        </p15:guide>
        <p15:guide id="22" orient="horz" pos="3643">
          <p15:clr>
            <a:srgbClr val="5ACBF0"/>
          </p15:clr>
        </p15:guide>
        <p15:guide id="23" pos="288">
          <p15:clr>
            <a:srgbClr val="C35EA4"/>
          </p15:clr>
        </p15:guide>
        <p15:guide id="24" pos="7546">
          <p15:clr>
            <a:srgbClr val="C35EA4"/>
          </p15:clr>
        </p15:guide>
        <p15:guide id="25" orient="horz" pos="302">
          <p15:clr>
            <a:srgbClr val="C35EA4"/>
          </p15:clr>
        </p15:guide>
        <p15:guide id="26" orient="horz" pos="4104">
          <p15:clr>
            <a:srgbClr val="C35EA4"/>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170" y="289511"/>
            <a:ext cx="11652805" cy="89966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69171" y="1189178"/>
            <a:ext cx="11650486" cy="2184808"/>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p:cNvPicPr>
            <a:picLocks noChangeAspect="1"/>
          </p:cNvPicPr>
          <p:nvPr/>
        </p:nvPicPr>
        <p:blipFill>
          <a:blip r:embed="rId38" cstate="email">
            <a:extLst>
              <a:ext uri="{28A0092B-C50C-407E-A947-70E740481C1C}">
                <a14:useLocalDpi xmlns:a14="http://schemas.microsoft.com/office/drawing/2010/main" val="0"/>
              </a:ext>
            </a:extLst>
          </a:blip>
          <a:stretch>
            <a:fillRect/>
          </a:stretch>
        </p:blipFill>
        <p:spPr>
          <a:xfrm rot="5400000">
            <a:off x="10321813" y="1906465"/>
            <a:ext cx="4214127" cy="401200"/>
          </a:xfrm>
          <a:prstGeom prst="rect">
            <a:avLst/>
          </a:prstGeom>
        </p:spPr>
      </p:pic>
    </p:spTree>
    <p:extLst>
      <p:ext uri="{BB962C8B-B14F-4D97-AF65-F5344CB8AC3E}">
        <p14:creationId xmlns:p14="http://schemas.microsoft.com/office/powerpoint/2010/main" val="1726033924"/>
      </p:ext>
    </p:extLst>
  </p:cSld>
  <p:clrMap bg1="dk1" tx1="lt1" bg2="dk2" tx2="lt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 id="2147483923" r:id="rId15"/>
    <p:sldLayoutId id="2147483924" r:id="rId16"/>
    <p:sldLayoutId id="2147483925" r:id="rId17"/>
    <p:sldLayoutId id="2147483926" r:id="rId18"/>
    <p:sldLayoutId id="2147483927" r:id="rId19"/>
    <p:sldLayoutId id="2147483928" r:id="rId20"/>
    <p:sldLayoutId id="2147483929" r:id="rId21"/>
    <p:sldLayoutId id="2147483930" r:id="rId22"/>
    <p:sldLayoutId id="2147483931" r:id="rId23"/>
    <p:sldLayoutId id="2147483932" r:id="rId24"/>
    <p:sldLayoutId id="2147483933" r:id="rId25"/>
    <p:sldLayoutId id="2147483934" r:id="rId26"/>
    <p:sldLayoutId id="2147483935" r:id="rId27"/>
    <p:sldLayoutId id="2147483936" r:id="rId28"/>
    <p:sldLayoutId id="2147483937" r:id="rId29"/>
    <p:sldLayoutId id="2147483938" r:id="rId30"/>
    <p:sldLayoutId id="2147483939" r:id="rId31"/>
    <p:sldLayoutId id="2147483940" r:id="rId32"/>
    <p:sldLayoutId id="2147483941" r:id="rId33"/>
    <p:sldLayoutId id="2147483942" r:id="rId34"/>
    <p:sldLayoutId id="2147483943" r:id="rId35"/>
    <p:sldLayoutId id="2147483944" r:id="rId36"/>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180" rtl="0" eaLnBrk="1" latinLnBrk="0" hangingPunct="1">
        <a:lnSpc>
          <a:spcPct val="90000"/>
        </a:lnSpc>
        <a:spcBef>
          <a:spcPct val="0"/>
        </a:spcBef>
        <a:buNone/>
        <a:defRPr lang="en-US" sz="5293"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076" marR="0" indent="-336076" algn="l" defTabSz="914180" rtl="0" eaLnBrk="1" fontAlgn="auto" latinLnBrk="0" hangingPunct="1">
        <a:lnSpc>
          <a:spcPct val="90000"/>
        </a:lnSpc>
        <a:spcBef>
          <a:spcPct val="20000"/>
        </a:spcBef>
        <a:spcAft>
          <a:spcPts val="0"/>
        </a:spcAft>
        <a:buClr>
          <a:schemeClr val="tx1"/>
        </a:buClr>
        <a:buSzPct val="100000"/>
        <a:buFontTx/>
        <a:buBlip>
          <a:blip r:embed="rId39"/>
        </a:buBlip>
        <a:tabLst/>
        <a:defRPr sz="3920" kern="1200" spc="0" baseline="0">
          <a:gradFill>
            <a:gsLst>
              <a:gs pos="1250">
                <a:schemeClr val="tx1"/>
              </a:gs>
              <a:gs pos="100000">
                <a:schemeClr val="tx1"/>
              </a:gs>
            </a:gsLst>
            <a:lin ang="5400000" scaled="0"/>
          </a:gradFill>
          <a:latin typeface="+mj-lt"/>
          <a:ea typeface="+mn-ea"/>
          <a:cs typeface="+mn-cs"/>
        </a:defRPr>
      </a:lvl1pPr>
      <a:lvl2pPr marL="572574" marR="0" indent="-236498" algn="l" defTabSz="914180" rtl="0" eaLnBrk="1" fontAlgn="auto" latinLnBrk="0" hangingPunct="1">
        <a:lnSpc>
          <a:spcPct val="90000"/>
        </a:lnSpc>
        <a:spcBef>
          <a:spcPct val="20000"/>
        </a:spcBef>
        <a:spcAft>
          <a:spcPts val="0"/>
        </a:spcAft>
        <a:buClr>
          <a:schemeClr val="tx1"/>
        </a:buClr>
        <a:buSzPct val="100000"/>
        <a:buFontTx/>
        <a:buBlip>
          <a:blip r:embed="rId39"/>
        </a:buBlip>
        <a:tabLst/>
        <a:defRPr sz="2352" kern="1200" spc="0" baseline="0">
          <a:gradFill>
            <a:gsLst>
              <a:gs pos="1250">
                <a:schemeClr val="tx1"/>
              </a:gs>
              <a:gs pos="100000">
                <a:schemeClr val="tx1"/>
              </a:gs>
            </a:gsLst>
            <a:lin ang="5400000" scaled="0"/>
          </a:gradFill>
          <a:latin typeface="+mn-lt"/>
          <a:ea typeface="+mn-ea"/>
          <a:cs typeface="+mn-cs"/>
        </a:defRPr>
      </a:lvl2pPr>
      <a:lvl3pPr marL="784178" marR="0" indent="-224051" algn="l" defTabSz="914180" rtl="0" eaLnBrk="1" fontAlgn="auto" latinLnBrk="0" hangingPunct="1">
        <a:lnSpc>
          <a:spcPct val="90000"/>
        </a:lnSpc>
        <a:spcBef>
          <a:spcPct val="20000"/>
        </a:spcBef>
        <a:spcAft>
          <a:spcPts val="0"/>
        </a:spcAft>
        <a:buClr>
          <a:schemeClr val="tx1"/>
        </a:buClr>
        <a:buSzPct val="100000"/>
        <a:buFontTx/>
        <a:buBlip>
          <a:blip r:embed="rId39"/>
        </a:buBlip>
        <a:tabLst/>
        <a:defRPr sz="2352" kern="1200" spc="0" baseline="0">
          <a:gradFill>
            <a:gsLst>
              <a:gs pos="1250">
                <a:schemeClr val="tx1"/>
              </a:gs>
              <a:gs pos="100000">
                <a:schemeClr val="tx1"/>
              </a:gs>
            </a:gsLst>
            <a:lin ang="5400000" scaled="0"/>
          </a:gradFill>
          <a:latin typeface="+mn-lt"/>
          <a:ea typeface="+mn-ea"/>
          <a:cs typeface="+mn-cs"/>
        </a:defRPr>
      </a:lvl3pPr>
      <a:lvl4pPr marL="1008229" marR="0" indent="-224051" algn="l" defTabSz="914180" rtl="0" eaLnBrk="1" fontAlgn="auto" latinLnBrk="0" hangingPunct="1">
        <a:lnSpc>
          <a:spcPct val="90000"/>
        </a:lnSpc>
        <a:spcBef>
          <a:spcPct val="20000"/>
        </a:spcBef>
        <a:spcAft>
          <a:spcPts val="0"/>
        </a:spcAft>
        <a:buClr>
          <a:schemeClr val="tx1"/>
        </a:buClr>
        <a:buSzPct val="100000"/>
        <a:buFontTx/>
        <a:buBlip>
          <a:blip r:embed="rId39"/>
        </a:buBlip>
        <a:tabLst/>
        <a:defRPr sz="1960" kern="1200" spc="0" baseline="0">
          <a:gradFill>
            <a:gsLst>
              <a:gs pos="1250">
                <a:schemeClr val="tx1"/>
              </a:gs>
              <a:gs pos="100000">
                <a:schemeClr val="tx1"/>
              </a:gs>
            </a:gsLst>
            <a:lin ang="5400000" scaled="0"/>
          </a:gradFill>
          <a:latin typeface="+mn-lt"/>
          <a:ea typeface="+mn-ea"/>
          <a:cs typeface="+mn-cs"/>
        </a:defRPr>
      </a:lvl4pPr>
      <a:lvl5pPr marL="1232280" marR="0" indent="-224051" algn="l" defTabSz="914180" rtl="0" eaLnBrk="1" fontAlgn="auto" latinLnBrk="0" hangingPunct="1">
        <a:lnSpc>
          <a:spcPct val="90000"/>
        </a:lnSpc>
        <a:spcBef>
          <a:spcPct val="20000"/>
        </a:spcBef>
        <a:spcAft>
          <a:spcPts val="0"/>
        </a:spcAft>
        <a:buClr>
          <a:schemeClr val="tx1"/>
        </a:buClr>
        <a:buSzPct val="100000"/>
        <a:buFontTx/>
        <a:buBlip>
          <a:blip r:embed="rId39"/>
        </a:buBlip>
        <a:tabLst/>
        <a:defRPr sz="1960" kern="1200" spc="0" baseline="0">
          <a:gradFill>
            <a:gsLst>
              <a:gs pos="1250">
                <a:schemeClr val="tx1"/>
              </a:gs>
              <a:gs pos="100000">
                <a:schemeClr val="tx1"/>
              </a:gs>
            </a:gsLst>
            <a:lin ang="5400000" scaled="0"/>
          </a:gradFill>
          <a:latin typeface="+mn-lt"/>
          <a:ea typeface="+mn-ea"/>
          <a:cs typeface="+mn-cs"/>
        </a:defRPr>
      </a:lvl5pPr>
      <a:lvl6pPr marL="2513996"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6pPr>
      <a:lvl7pPr marL="297108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7pPr>
      <a:lvl8pPr marL="3428177"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8pPr>
      <a:lvl9pPr marL="3885268" indent="-228546" algn="l" defTabSz="914180" rtl="0" eaLnBrk="1" latinLnBrk="0" hangingPunct="1">
        <a:spcBef>
          <a:spcPct val="20000"/>
        </a:spcBef>
        <a:buFont typeface="Arial" pitchFamily="34" charset="0"/>
        <a:buChar char="•"/>
        <a:defRPr sz="1960" kern="1200">
          <a:solidFill>
            <a:schemeClr val="tx1"/>
          </a:solidFill>
          <a:latin typeface="+mn-lt"/>
          <a:ea typeface="+mn-ea"/>
          <a:cs typeface="+mn-cs"/>
        </a:defRPr>
      </a:lvl9pPr>
    </p:bodyStyle>
    <p:otherStyle>
      <a:defPPr>
        <a:defRPr lang="en-US"/>
      </a:defPPr>
      <a:lvl1pPr marL="0" algn="l" defTabSz="914180" rtl="0" eaLnBrk="1" latinLnBrk="0" hangingPunct="1">
        <a:defRPr sz="1764" kern="1200">
          <a:solidFill>
            <a:schemeClr val="tx1"/>
          </a:solidFill>
          <a:latin typeface="+mn-lt"/>
          <a:ea typeface="+mn-ea"/>
          <a:cs typeface="+mn-cs"/>
        </a:defRPr>
      </a:lvl1pPr>
      <a:lvl2pPr marL="457090" algn="l" defTabSz="914180" rtl="0" eaLnBrk="1" latinLnBrk="0" hangingPunct="1">
        <a:defRPr sz="1764" kern="1200">
          <a:solidFill>
            <a:schemeClr val="tx1"/>
          </a:solidFill>
          <a:latin typeface="+mn-lt"/>
          <a:ea typeface="+mn-ea"/>
          <a:cs typeface="+mn-cs"/>
        </a:defRPr>
      </a:lvl2pPr>
      <a:lvl3pPr marL="914180" algn="l" defTabSz="914180" rtl="0" eaLnBrk="1" latinLnBrk="0" hangingPunct="1">
        <a:defRPr sz="1764" kern="1200">
          <a:solidFill>
            <a:schemeClr val="tx1"/>
          </a:solidFill>
          <a:latin typeface="+mn-lt"/>
          <a:ea typeface="+mn-ea"/>
          <a:cs typeface="+mn-cs"/>
        </a:defRPr>
      </a:lvl3pPr>
      <a:lvl4pPr marL="1371271" algn="l" defTabSz="914180" rtl="0" eaLnBrk="1" latinLnBrk="0" hangingPunct="1">
        <a:defRPr sz="1764" kern="1200">
          <a:solidFill>
            <a:schemeClr val="tx1"/>
          </a:solidFill>
          <a:latin typeface="+mn-lt"/>
          <a:ea typeface="+mn-ea"/>
          <a:cs typeface="+mn-cs"/>
        </a:defRPr>
      </a:lvl4pPr>
      <a:lvl5pPr marL="1828361" algn="l" defTabSz="914180" rtl="0" eaLnBrk="1" latinLnBrk="0" hangingPunct="1">
        <a:defRPr sz="1764" kern="1200">
          <a:solidFill>
            <a:schemeClr val="tx1"/>
          </a:solidFill>
          <a:latin typeface="+mn-lt"/>
          <a:ea typeface="+mn-ea"/>
          <a:cs typeface="+mn-cs"/>
        </a:defRPr>
      </a:lvl5pPr>
      <a:lvl6pPr marL="2285452" algn="l" defTabSz="914180" rtl="0" eaLnBrk="1" latinLnBrk="0" hangingPunct="1">
        <a:defRPr sz="1764" kern="1200">
          <a:solidFill>
            <a:schemeClr val="tx1"/>
          </a:solidFill>
          <a:latin typeface="+mn-lt"/>
          <a:ea typeface="+mn-ea"/>
          <a:cs typeface="+mn-cs"/>
        </a:defRPr>
      </a:lvl6pPr>
      <a:lvl7pPr marL="2742541" algn="l" defTabSz="914180" rtl="0" eaLnBrk="1" latinLnBrk="0" hangingPunct="1">
        <a:defRPr sz="1764" kern="1200">
          <a:solidFill>
            <a:schemeClr val="tx1"/>
          </a:solidFill>
          <a:latin typeface="+mn-lt"/>
          <a:ea typeface="+mn-ea"/>
          <a:cs typeface="+mn-cs"/>
        </a:defRPr>
      </a:lvl7pPr>
      <a:lvl8pPr marL="3199632" algn="l" defTabSz="914180" rtl="0" eaLnBrk="1" latinLnBrk="0" hangingPunct="1">
        <a:defRPr sz="1764" kern="1200">
          <a:solidFill>
            <a:schemeClr val="tx1"/>
          </a:solidFill>
          <a:latin typeface="+mn-lt"/>
          <a:ea typeface="+mn-ea"/>
          <a:cs typeface="+mn-cs"/>
        </a:defRPr>
      </a:lvl8pPr>
      <a:lvl9pPr marL="3656723" algn="l" defTabSz="914180" rtl="0" eaLnBrk="1" latinLnBrk="0" hangingPunct="1">
        <a:defRPr sz="1764"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661">
          <p15:clr>
            <a:srgbClr val="5ACBF0"/>
          </p15:clr>
        </p15:guide>
        <p15:guide id="4" orient="horz" pos="4219">
          <p15:clr>
            <a:srgbClr val="5ACBF0"/>
          </p15:clr>
        </p15:guide>
        <p15:guide id="5" pos="749">
          <p15:clr>
            <a:srgbClr val="5ACBF0"/>
          </p15:clr>
        </p15:guide>
        <p15:guide id="6" pos="1325">
          <p15:clr>
            <a:srgbClr val="5ACBF0"/>
          </p15:clr>
        </p15:guide>
        <p15:guide id="7" pos="1901">
          <p15:clr>
            <a:srgbClr val="5ACBF0"/>
          </p15:clr>
        </p15:guide>
        <p15:guide id="8" pos="2477">
          <p15:clr>
            <a:srgbClr val="5ACBF0"/>
          </p15:clr>
        </p15:guide>
        <p15:guide id="9" pos="3053">
          <p15:clr>
            <a:srgbClr val="5ACBF0"/>
          </p15:clr>
        </p15:guide>
        <p15:guide id="10" pos="3629">
          <p15:clr>
            <a:srgbClr val="5ACBF0"/>
          </p15:clr>
        </p15:guide>
        <p15:guide id="11" pos="4205">
          <p15:clr>
            <a:srgbClr val="5ACBF0"/>
          </p15:clr>
        </p15:guide>
        <p15:guide id="12" pos="4781">
          <p15:clr>
            <a:srgbClr val="5ACBF0"/>
          </p15:clr>
        </p15:guide>
        <p15:guide id="13" pos="5357">
          <p15:clr>
            <a:srgbClr val="5ACBF0"/>
          </p15:clr>
        </p15:guide>
        <p15:guide id="14" pos="5933">
          <p15:clr>
            <a:srgbClr val="5ACBF0"/>
          </p15:clr>
        </p15:guide>
        <p15:guide id="15" pos="6509">
          <p15:clr>
            <a:srgbClr val="5ACBF0"/>
          </p15:clr>
        </p15:guide>
        <p15:guide id="16" pos="7085">
          <p15:clr>
            <a:srgbClr val="5ACBF0"/>
          </p15:clr>
        </p15:guide>
        <p15:guide id="17" orient="horz" pos="763">
          <p15:clr>
            <a:srgbClr val="5ACBF0"/>
          </p15:clr>
        </p15:guide>
        <p15:guide id="18" orient="horz" pos="1339">
          <p15:clr>
            <a:srgbClr val="5ACBF0"/>
          </p15:clr>
        </p15:guide>
        <p15:guide id="19" orient="horz" pos="1915">
          <p15:clr>
            <a:srgbClr val="5ACBF0"/>
          </p15:clr>
        </p15:guide>
        <p15:guide id="20" orient="horz" pos="2491">
          <p15:clr>
            <a:srgbClr val="5ACBF0"/>
          </p15:clr>
        </p15:guide>
        <p15:guide id="21" orient="horz" pos="3067">
          <p15:clr>
            <a:srgbClr val="5ACBF0"/>
          </p15:clr>
        </p15:guide>
        <p15:guide id="22" orient="horz" pos="3643">
          <p15:clr>
            <a:srgbClr val="5ACBF0"/>
          </p15:clr>
        </p15:guide>
        <p15:guide id="23" pos="288">
          <p15:clr>
            <a:srgbClr val="C35EA4"/>
          </p15:clr>
        </p15:guide>
        <p15:guide id="24" pos="7546">
          <p15:clr>
            <a:srgbClr val="C35EA4"/>
          </p15:clr>
        </p15:guide>
        <p15:guide id="25" orient="horz" pos="302">
          <p15:clr>
            <a:srgbClr val="C35EA4"/>
          </p15:clr>
        </p15:guide>
        <p15:guide id="26" orient="horz" pos="4104">
          <p15:clr>
            <a:srgbClr val="C35EA4"/>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BFBF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4"/>
            </p:custDataLst>
          </p:nvPr>
        </p:nvSpPr>
        <p:spPr>
          <a:xfrm>
            <a:off x="519112" y="228600"/>
            <a:ext cx="11149013" cy="7478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custDataLst>
              <p:tags r:id="rId15"/>
            </p:custDataLst>
          </p:nvPr>
        </p:nvSpPr>
        <p:spPr>
          <a:xfrm>
            <a:off x="519113" y="1447800"/>
            <a:ext cx="11149012" cy="2000548"/>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82661458"/>
      </p:ext>
    </p:extLst>
  </p:cSld>
  <p:clrMap bg1="lt1" tx1="dk1" bg2="lt2" tx2="dk2" accent1="accent1" accent2="accent2" accent3="accent3" accent4="accent4" accent5="accent5" accent6="accent6" hlink="hlink" folHlink="folHlink"/>
  <p:sldLayoutIdLst>
    <p:sldLayoutId id="2147483946"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3957" r:id="rId12"/>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txStyles>
    <p:titleStyle>
      <a:lvl1pPr algn="l" defTabSz="914363" rtl="0" eaLnBrk="1" latinLnBrk="0" hangingPunct="1">
        <a:lnSpc>
          <a:spcPct val="90000"/>
        </a:lnSpc>
        <a:spcBef>
          <a:spcPct val="0"/>
        </a:spcBef>
        <a:buNone/>
        <a:defRPr lang="en-US" sz="5400" b="0" kern="1200" cap="none" spc="-100" baseline="0" dirty="0" smtClean="0">
          <a:ln w="3175">
            <a:noFill/>
          </a:ln>
          <a:gradFill flip="none" rotWithShape="1">
            <a:gsLst>
              <a:gs pos="0">
                <a:schemeClr val="tx1">
                  <a:lumMod val="65000"/>
                  <a:lumOff val="35000"/>
                </a:schemeClr>
              </a:gs>
              <a:gs pos="86000">
                <a:schemeClr val="tx1">
                  <a:lumMod val="65000"/>
                  <a:lumOff val="35000"/>
                </a:schemeClr>
              </a:gs>
            </a:gsLst>
            <a:lin ang="5400000" scaled="0"/>
            <a:tileRect/>
          </a:gradFill>
          <a:effectLst/>
          <a:latin typeface="Segoe UI Light" pitchFamily="34" charset="0"/>
          <a:ea typeface="+mn-ea"/>
          <a:cs typeface="Arial" charset="0"/>
        </a:defRPr>
      </a:lvl1pPr>
    </p:titleStyle>
    <p:bodyStyle>
      <a:lvl1pPr marL="346075" indent="-346075" algn="l" defTabSz="914363" rtl="0" eaLnBrk="1" latinLnBrk="0" hangingPunct="1">
        <a:lnSpc>
          <a:spcPct val="90000"/>
        </a:lnSpc>
        <a:spcBef>
          <a:spcPct val="20000"/>
        </a:spcBef>
        <a:buSzPct val="90000"/>
        <a:buFont typeface="Arial" pitchFamily="34" charset="0"/>
        <a:buChar char="•"/>
        <a:defRPr sz="32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flip="none" rotWithShape="1">
            <a:gsLst>
              <a:gs pos="0">
                <a:schemeClr val="tx1">
                  <a:lumMod val="65000"/>
                  <a:lumOff val="35000"/>
                </a:schemeClr>
              </a:gs>
              <a:gs pos="86000">
                <a:schemeClr val="tx1">
                  <a:lumMod val="75000"/>
                  <a:lumOff val="25000"/>
                </a:schemeClr>
              </a:gs>
            </a:gsLst>
            <a:path path="circle">
              <a:fillToRect r="100000" b="100000"/>
            </a:path>
            <a:tileRect l="-100000" t="-10000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4.xml"/></Relationships>
</file>

<file path=ppt/slides/_rels/slide10.xml.rels><?xml version="1.0" encoding="UTF-8" standalone="yes"?>
<Relationships xmlns="http://schemas.openxmlformats.org/package/2006/relationships"><Relationship Id="rId3" Type="http://schemas.openxmlformats.org/officeDocument/2006/relationships/hyperlink" Target="http://msopentech.com/opentech-projects/gradle/"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8.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41.png"/><Relationship Id="rId7" Type="http://schemas.openxmlformats.org/officeDocument/2006/relationships/image" Target="../media/image44.emf"/><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hyperlink" Target="http://msopentech.com/opentech-projects/salt/"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image" Target="../media/image45.emf"/><Relationship Id="rId7" Type="http://schemas.openxmlformats.org/officeDocument/2006/relationships/image" Target="../media/image49.emf"/><Relationship Id="rId12" Type="http://schemas.openxmlformats.org/officeDocument/2006/relationships/image" Target="../media/image54.emf"/><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8.emf"/><Relationship Id="rId11" Type="http://schemas.openxmlformats.org/officeDocument/2006/relationships/image" Target="../media/image53.emf"/><Relationship Id="rId5" Type="http://schemas.openxmlformats.org/officeDocument/2006/relationships/image" Target="../media/image47.emf"/><Relationship Id="rId10" Type="http://schemas.openxmlformats.org/officeDocument/2006/relationships/image" Target="../media/image52.emf"/><Relationship Id="rId4" Type="http://schemas.openxmlformats.org/officeDocument/2006/relationships/image" Target="../media/image46.png"/><Relationship Id="rId9" Type="http://schemas.openxmlformats.org/officeDocument/2006/relationships/image" Target="../media/image51.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8" Type="http://schemas.openxmlformats.org/officeDocument/2006/relationships/image" Target="../media/image56.emf"/><Relationship Id="rId13" Type="http://schemas.openxmlformats.org/officeDocument/2006/relationships/image" Target="../media/image49.emf"/><Relationship Id="rId3" Type="http://schemas.openxmlformats.org/officeDocument/2006/relationships/image" Target="../media/image45.emf"/><Relationship Id="rId7" Type="http://schemas.openxmlformats.org/officeDocument/2006/relationships/image" Target="../media/image51.emf"/><Relationship Id="rId12" Type="http://schemas.openxmlformats.org/officeDocument/2006/relationships/image" Target="../media/image52.emf"/><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8.emf"/><Relationship Id="rId11" Type="http://schemas.openxmlformats.org/officeDocument/2006/relationships/image" Target="../media/image59.emf"/><Relationship Id="rId5" Type="http://schemas.openxmlformats.org/officeDocument/2006/relationships/image" Target="../media/image55.emf"/><Relationship Id="rId10" Type="http://schemas.openxmlformats.org/officeDocument/2006/relationships/image" Target="../media/image58.emf"/><Relationship Id="rId4" Type="http://schemas.openxmlformats.org/officeDocument/2006/relationships/image" Target="../media/image46.png"/><Relationship Id="rId9" Type="http://schemas.openxmlformats.org/officeDocument/2006/relationships/image" Target="../media/image57.emf"/><Relationship Id="rId14" Type="http://schemas.openxmlformats.org/officeDocument/2006/relationships/image" Target="../media/image50.emf"/></Relationships>
</file>

<file path=ppt/slides/_rels/slide21.xml.rels><?xml version="1.0" encoding="UTF-8" standalone="yes"?>
<Relationships xmlns="http://schemas.openxmlformats.org/package/2006/relationships"><Relationship Id="rId3" Type="http://schemas.openxmlformats.org/officeDocument/2006/relationships/hyperlink" Target="http://msopentech.com/opentech-projects/puppet/"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4.emf"/><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9.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2.png"/><Relationship Id="rId1" Type="http://schemas.openxmlformats.org/officeDocument/2006/relationships/slideLayout" Target="../slideLayouts/slideLayout10.xml"/><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6.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28.png"/><Relationship Id="rId5" Type="http://schemas.openxmlformats.org/officeDocument/2006/relationships/image" Target="../media/image24.emf"/><Relationship Id="rId4" Type="http://schemas.openxmlformats.org/officeDocument/2006/relationships/image" Target="../media/image27.emf"/></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6.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7.emf"/></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718086" y="4597956"/>
            <a:ext cx="10871233" cy="1657718"/>
          </a:xfrm>
          <a:prstGeom prst="rect">
            <a:avLst/>
          </a:prstGeom>
          <a:solidFill>
            <a:srgbClr val="00A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06" tIns="44804" rIns="89606" bIns="44804" numCol="1" anchor="t" anchorCtr="0" compatLnSpc="1">
            <a:prstTxWarp prst="textNoShape">
              <a:avLst/>
            </a:prstTxWarp>
          </a:bodyPr>
          <a:lstStyle/>
          <a:p>
            <a:pPr defTabSz="913319" fontAlgn="base">
              <a:spcBef>
                <a:spcPct val="0"/>
              </a:spcBef>
              <a:spcAft>
                <a:spcPct val="0"/>
              </a:spcAft>
            </a:pPr>
            <a:endParaRPr lang="en-US" sz="1765" dirty="0">
              <a:solidFill>
                <a:srgbClr val="505050"/>
              </a:solidFill>
              <a:ea typeface="MS PGothic" pitchFamily="34" charset="-128"/>
            </a:endParaRPr>
          </a:p>
        </p:txBody>
      </p:sp>
      <p:sp>
        <p:nvSpPr>
          <p:cNvPr id="9" name="Rectangle 11"/>
          <p:cNvSpPr>
            <a:spLocks noChangeArrowheads="1"/>
          </p:cNvSpPr>
          <p:nvPr/>
        </p:nvSpPr>
        <p:spPr bwMode="auto">
          <a:xfrm>
            <a:off x="718086" y="1099259"/>
            <a:ext cx="10871234" cy="3399133"/>
          </a:xfrm>
          <a:prstGeom prst="rect">
            <a:avLst/>
          </a:prstGeom>
          <a:solidFill>
            <a:srgbClr val="00A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06" tIns="44804" rIns="89606" bIns="44804" numCol="1" anchor="t" anchorCtr="0" compatLnSpc="1">
            <a:prstTxWarp prst="textNoShape">
              <a:avLst/>
            </a:prstTxWarp>
          </a:bodyPr>
          <a:lstStyle/>
          <a:p>
            <a:pPr defTabSz="913319" fontAlgn="base">
              <a:spcBef>
                <a:spcPct val="0"/>
              </a:spcBef>
              <a:spcAft>
                <a:spcPct val="0"/>
              </a:spcAft>
            </a:pPr>
            <a:endParaRPr lang="en-US" sz="1765" dirty="0">
              <a:solidFill>
                <a:srgbClr val="505050"/>
              </a:solidFill>
              <a:ea typeface="MS PGothic" pitchFamily="34" charset="-128"/>
            </a:endParaRPr>
          </a:p>
        </p:txBody>
      </p:sp>
      <p:pic>
        <p:nvPicPr>
          <p:cNvPr id="14" name="Picture 1" descr="MVA-r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6903" y="1703062"/>
            <a:ext cx="1254443" cy="47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774050" y="2891368"/>
            <a:ext cx="10338267" cy="711847"/>
          </a:xfrm>
          <a:prstGeom prst="rect">
            <a:avLst/>
          </a:prstGeom>
          <a:noFill/>
        </p:spPr>
        <p:txBody>
          <a:bodyPr wrap="square" lIns="179213" tIns="143370" rIns="179213" bIns="143370" rtlCol="0">
            <a:spAutoFit/>
          </a:bodyPr>
          <a:lstStyle/>
          <a:p>
            <a:pPr defTabSz="913319" fontAlgn="base">
              <a:spcBef>
                <a:spcPct val="0"/>
              </a:spcBef>
              <a:spcAft>
                <a:spcPts val="588"/>
              </a:spcAft>
            </a:pPr>
            <a:r>
              <a:rPr lang="en-US" sz="2744" dirty="0">
                <a:solidFill>
                  <a:srgbClr val="FFFFFF"/>
                </a:solidFill>
                <a:latin typeface="Segoe UI Light" pitchFamily="34" charset="0"/>
                <a:ea typeface="MS PGothic" pitchFamily="34" charset="-128"/>
              </a:rPr>
              <a:t>Free, online, technical courses</a:t>
            </a:r>
          </a:p>
        </p:txBody>
      </p:sp>
      <p:sp>
        <p:nvSpPr>
          <p:cNvPr id="20" name="TextBox 19"/>
          <p:cNvSpPr txBox="1"/>
          <p:nvPr/>
        </p:nvSpPr>
        <p:spPr>
          <a:xfrm>
            <a:off x="807693" y="4602107"/>
            <a:ext cx="5197115" cy="711847"/>
          </a:xfrm>
          <a:prstGeom prst="rect">
            <a:avLst/>
          </a:prstGeom>
          <a:noFill/>
        </p:spPr>
        <p:txBody>
          <a:bodyPr wrap="square" lIns="179213" tIns="143370" rIns="179213" bIns="143370" rtlCol="0">
            <a:spAutoFit/>
          </a:bodyPr>
          <a:lstStyle/>
          <a:p>
            <a:pPr defTabSz="913319" fontAlgn="base">
              <a:spcBef>
                <a:spcPct val="0"/>
              </a:spcBef>
              <a:spcAft>
                <a:spcPts val="588"/>
              </a:spcAft>
            </a:pPr>
            <a:r>
              <a:rPr lang="en-US" sz="2744" b="1" dirty="0">
                <a:solidFill>
                  <a:srgbClr val="FFFFFF"/>
                </a:solidFill>
                <a:ea typeface="MS PGothic" pitchFamily="34" charset="-128"/>
              </a:rPr>
              <a:t>Take a free online course</a:t>
            </a:r>
            <a:r>
              <a:rPr lang="en-US" sz="1567" b="1" dirty="0">
                <a:solidFill>
                  <a:srgbClr val="FFFFFF"/>
                </a:solidFill>
                <a:ea typeface="MS PGothic" pitchFamily="34" charset="-128"/>
              </a:rPr>
              <a:t>.</a:t>
            </a:r>
          </a:p>
        </p:txBody>
      </p:sp>
      <p:sp>
        <p:nvSpPr>
          <p:cNvPr id="28" name="Rectangle 27"/>
          <p:cNvSpPr/>
          <p:nvPr/>
        </p:nvSpPr>
        <p:spPr>
          <a:xfrm>
            <a:off x="819902" y="5285002"/>
            <a:ext cx="7156224" cy="669617"/>
          </a:xfrm>
          <a:prstGeom prst="rect">
            <a:avLst/>
          </a:prstGeom>
        </p:spPr>
        <p:txBody>
          <a:bodyPr wrap="square" lIns="179213" tIns="143370" rIns="179213" bIns="143370">
            <a:spAutoFit/>
          </a:bodyPr>
          <a:lstStyle/>
          <a:p>
            <a:pPr defTabSz="914121" fontAlgn="base">
              <a:lnSpc>
                <a:spcPct val="90000"/>
              </a:lnSpc>
              <a:spcBef>
                <a:spcPct val="0"/>
              </a:spcBef>
              <a:spcAft>
                <a:spcPts val="1799"/>
              </a:spcAft>
              <a:buSzPct val="90000"/>
              <a:defRPr/>
            </a:pPr>
            <a:r>
              <a:rPr lang="en-US" sz="2744" dirty="0">
                <a:solidFill>
                  <a:srgbClr val="FFFFFF"/>
                </a:solidFill>
                <a:ea typeface="MS PGothic" pitchFamily="34" charset="-128"/>
              </a:rPr>
              <a:t>http://www.microsoftvirtualacademy.com</a:t>
            </a:r>
            <a:r>
              <a:rPr lang="en-US" sz="1274" dirty="0">
                <a:solidFill>
                  <a:srgbClr val="FFFFFF"/>
                </a:solidFill>
                <a:ea typeface="MS PGothic" pitchFamily="34" charset="-128"/>
              </a:rPr>
              <a:t> </a:t>
            </a:r>
          </a:p>
        </p:txBody>
      </p:sp>
      <p:sp>
        <p:nvSpPr>
          <p:cNvPr id="2" name="TextBox 1"/>
          <p:cNvSpPr txBox="1"/>
          <p:nvPr/>
        </p:nvSpPr>
        <p:spPr>
          <a:xfrm>
            <a:off x="718086" y="2174524"/>
            <a:ext cx="7526858" cy="940973"/>
          </a:xfrm>
          <a:prstGeom prst="rect">
            <a:avLst/>
          </a:prstGeom>
          <a:noFill/>
        </p:spPr>
        <p:txBody>
          <a:bodyPr wrap="square" lIns="179213" tIns="143370" rIns="179213" bIns="143370" rtlCol="0">
            <a:spAutoFit/>
          </a:bodyPr>
          <a:lstStyle/>
          <a:p>
            <a:pPr defTabSz="913319" fontAlgn="base">
              <a:lnSpc>
                <a:spcPct val="90000"/>
              </a:lnSpc>
              <a:spcBef>
                <a:spcPct val="0"/>
              </a:spcBef>
              <a:spcAft>
                <a:spcPts val="588"/>
              </a:spcAft>
            </a:pPr>
            <a:r>
              <a:rPr lang="en-US" sz="4703" dirty="0">
                <a:solidFill>
                  <a:srgbClr val="FFFFFF"/>
                </a:solidFill>
                <a:ea typeface="MS PGothic" pitchFamily="34" charset="-128"/>
              </a:rPr>
              <a:t>Microsoft Virtual Academy</a:t>
            </a:r>
          </a:p>
        </p:txBody>
      </p:sp>
    </p:spTree>
    <p:extLst>
      <p:ext uri="{BB962C8B-B14F-4D97-AF65-F5344CB8AC3E}">
        <p14:creationId xmlns:p14="http://schemas.microsoft.com/office/powerpoint/2010/main" val="8979582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734" y="150062"/>
            <a:ext cx="4745040" cy="756827"/>
          </a:xfrm>
        </p:spPr>
        <p:txBody>
          <a:bodyPr/>
          <a:lstStyle/>
          <a:p>
            <a:r>
              <a:rPr lang="en-US" dirty="0" smtClean="0"/>
              <a:t>Why </a:t>
            </a:r>
            <a:r>
              <a:rPr lang="en-US" dirty="0" err="1" smtClean="0"/>
              <a:t>Gradle</a:t>
            </a:r>
            <a:r>
              <a:rPr lang="en-US" dirty="0" smtClean="0"/>
              <a:t>?       </a:t>
            </a:r>
            <a:endParaRPr lang="en-US" dirty="0"/>
          </a:p>
        </p:txBody>
      </p:sp>
      <p:sp>
        <p:nvSpPr>
          <p:cNvPr id="3" name="Text Placeholder 2"/>
          <p:cNvSpPr>
            <a:spLocks noGrp="1"/>
          </p:cNvSpPr>
          <p:nvPr>
            <p:ph type="body" sz="quarter" idx="4294967295"/>
          </p:nvPr>
        </p:nvSpPr>
        <p:spPr>
          <a:xfrm>
            <a:off x="128191" y="1265179"/>
            <a:ext cx="10906407" cy="4905958"/>
          </a:xfrm>
          <a:prstGeom prst="rect">
            <a:avLst/>
          </a:prstGeom>
        </p:spPr>
        <p:txBody>
          <a:bodyPr/>
          <a:lstStyle/>
          <a:p>
            <a:pPr marL="0" indent="0">
              <a:buNone/>
            </a:pPr>
            <a:r>
              <a:rPr lang="en-US" b="1" dirty="0" smtClean="0"/>
              <a:t>Why</a:t>
            </a:r>
            <a:endParaRPr lang="en-US" sz="2400" b="1" dirty="0"/>
          </a:p>
          <a:p>
            <a:pPr lvl="1"/>
            <a:r>
              <a:rPr lang="en-ZA" dirty="0"/>
              <a:t>Powered by a rich extensible DSL based on Groovy, </a:t>
            </a:r>
            <a:r>
              <a:rPr lang="en-ZA" dirty="0" err="1"/>
              <a:t>Gradle</a:t>
            </a:r>
            <a:r>
              <a:rPr lang="en-ZA" dirty="0"/>
              <a:t> provides a declarative way to describe all kinds of builds</a:t>
            </a:r>
            <a:r>
              <a:rPr lang="en-ZA" dirty="0" smtClean="0"/>
              <a:t>.</a:t>
            </a:r>
          </a:p>
          <a:p>
            <a:pPr lvl="1"/>
            <a:endParaRPr lang="en-ZA" dirty="0"/>
          </a:p>
          <a:p>
            <a:pPr marL="0" indent="0">
              <a:buNone/>
            </a:pPr>
            <a:r>
              <a:rPr lang="en-US" b="1" dirty="0"/>
              <a:t>How</a:t>
            </a:r>
          </a:p>
          <a:p>
            <a:pPr lvl="1"/>
            <a:r>
              <a:rPr lang="en-ZA" dirty="0"/>
              <a:t>It is possible to use </a:t>
            </a:r>
            <a:r>
              <a:rPr lang="en-ZA" dirty="0" err="1"/>
              <a:t>Gradle</a:t>
            </a:r>
            <a:r>
              <a:rPr lang="en-ZA" dirty="0"/>
              <a:t> alongside </a:t>
            </a:r>
            <a:r>
              <a:rPr lang="en-ZA" dirty="0" smtClean="0"/>
              <a:t>TFS</a:t>
            </a:r>
            <a:r>
              <a:rPr lang="en-ZA" dirty="0"/>
              <a:t/>
            </a:r>
            <a:br>
              <a:rPr lang="en-ZA" dirty="0"/>
            </a:br>
            <a:r>
              <a:rPr lang="en-ZA" dirty="0" smtClean="0"/>
              <a:t>This </a:t>
            </a:r>
            <a:r>
              <a:rPr lang="en-ZA" dirty="0"/>
              <a:t>allows TFS users to leverage </a:t>
            </a:r>
            <a:r>
              <a:rPr lang="en-ZA" dirty="0" err="1" smtClean="0"/>
              <a:t>Gradle</a:t>
            </a:r>
            <a:r>
              <a:rPr lang="en-ZA" dirty="0" smtClean="0"/>
              <a:t> </a:t>
            </a:r>
            <a:r>
              <a:rPr lang="en-ZA" dirty="0"/>
              <a:t>as a build tool, as well as to use </a:t>
            </a:r>
            <a:r>
              <a:rPr lang="en-ZA" dirty="0" err="1" smtClean="0"/>
              <a:t>Gradle</a:t>
            </a:r>
            <a:r>
              <a:rPr lang="en-ZA" dirty="0" smtClean="0"/>
              <a:t> </a:t>
            </a:r>
            <a:r>
              <a:rPr lang="en-ZA" dirty="0"/>
              <a:t>to enable continuous </a:t>
            </a:r>
            <a:r>
              <a:rPr lang="en-ZA" dirty="0" smtClean="0"/>
              <a:t>deployment </a:t>
            </a:r>
            <a:r>
              <a:rPr lang="en-ZA" dirty="0"/>
              <a:t>of Microsoft Azure cloud </a:t>
            </a:r>
            <a:r>
              <a:rPr lang="en-ZA" dirty="0" smtClean="0"/>
              <a:t>services </a:t>
            </a:r>
            <a:r>
              <a:rPr lang="en-ZA" dirty="0"/>
              <a:t>for both Linux and Windows</a:t>
            </a:r>
            <a:r>
              <a:rPr lang="en-ZA" dirty="0" smtClean="0"/>
              <a:t>.</a:t>
            </a:r>
          </a:p>
          <a:p>
            <a:pPr marL="346075" lvl="1" indent="0">
              <a:buNone/>
            </a:pPr>
            <a:endParaRPr lang="en-ZA" dirty="0" smtClean="0"/>
          </a:p>
          <a:p>
            <a:pPr marL="0" indent="0">
              <a:buNone/>
            </a:pPr>
            <a:r>
              <a:rPr lang="en-ZA" sz="2800" dirty="0" smtClean="0">
                <a:hlinkClick r:id="rId3"/>
              </a:rPr>
              <a:t>http</a:t>
            </a:r>
            <a:r>
              <a:rPr lang="en-ZA" sz="2800" dirty="0">
                <a:hlinkClick r:id="rId3"/>
              </a:rPr>
              <a:t>://msopentech.com/opentech-projects/gradle</a:t>
            </a:r>
            <a:r>
              <a:rPr lang="en-ZA" sz="2800" dirty="0" smtClean="0">
                <a:hlinkClick r:id="rId3"/>
              </a:rPr>
              <a:t>/</a:t>
            </a:r>
            <a:r>
              <a:rPr lang="en-ZA" sz="2800" dirty="0" smtClean="0"/>
              <a:t> </a:t>
            </a:r>
            <a:endParaRPr lang="en-US" sz="2800" dirty="0"/>
          </a:p>
        </p:txBody>
      </p:sp>
      <p:sp>
        <p:nvSpPr>
          <p:cNvPr id="7" name="Text Placeholder 2"/>
          <p:cNvSpPr txBox="1">
            <a:spLocks/>
          </p:cNvSpPr>
          <p:nvPr/>
        </p:nvSpPr>
        <p:spPr>
          <a:xfrm>
            <a:off x="730781" y="1112878"/>
            <a:ext cx="10303817" cy="304602"/>
          </a:xfrm>
          <a:prstGeom prst="rect">
            <a:avLst/>
          </a:prstGeom>
        </p:spPr>
        <p:txBody>
          <a:bodyPr vert="horz" wrap="square" lIns="0" tIns="0" rIns="0" bIns="0" rtlCol="0">
            <a:spAutoFit/>
          </a:bodyPr>
          <a:lstStyle>
            <a:lvl1pPr marL="289845" marR="0" indent="-289845" algn="l" defTabSz="932646" rtl="0" eaLnBrk="1" fontAlgn="auto" latinLnBrk="0" hangingPunct="1">
              <a:lnSpc>
                <a:spcPct val="90000"/>
              </a:lnSpc>
              <a:spcBef>
                <a:spcPct val="20000"/>
              </a:spcBef>
              <a:spcAft>
                <a:spcPts val="0"/>
              </a:spcAft>
              <a:buClrTx/>
              <a:buSzPct val="90000"/>
              <a:buFont typeface="Wingdings" pitchFamily="2" charset="2"/>
              <a:buChar char=""/>
              <a:tabLst/>
              <a:defRPr sz="4080" kern="1200" spc="-72" baseline="0">
                <a:gradFill>
                  <a:gsLst>
                    <a:gs pos="1250">
                      <a:schemeClr val="tx1"/>
                    </a:gs>
                    <a:gs pos="100000">
                      <a:schemeClr val="tx1"/>
                    </a:gs>
                  </a:gsLst>
                  <a:lin ang="5400000" scaled="0"/>
                </a:gradFill>
                <a:latin typeface="+mj-lt"/>
                <a:ea typeface="+mn-ea"/>
                <a:cs typeface="+mn-cs"/>
              </a:defRPr>
            </a:lvl1pPr>
            <a:lvl2pPr marL="527874" marR="0" indent="-238030" algn="l" defTabSz="932646" rtl="0" eaLnBrk="1" fontAlgn="auto" latinLnBrk="0" hangingPunct="1">
              <a:lnSpc>
                <a:spcPct val="90000"/>
              </a:lnSpc>
              <a:spcBef>
                <a:spcPct val="20000"/>
              </a:spcBef>
              <a:spcAft>
                <a:spcPts val="0"/>
              </a:spcAft>
              <a:buClrTx/>
              <a:buSzPct val="90000"/>
              <a:buFont typeface="Wingdings" pitchFamily="2" charset="2"/>
              <a:buChar char=""/>
              <a:tabLst/>
              <a:defRPr sz="2465" kern="1200" spc="-52" baseline="0">
                <a:gradFill>
                  <a:gsLst>
                    <a:gs pos="1250">
                      <a:schemeClr val="tx1"/>
                    </a:gs>
                    <a:gs pos="100000">
                      <a:schemeClr val="tx1"/>
                    </a:gs>
                  </a:gsLst>
                  <a:lin ang="5400000" scaled="0"/>
                </a:gradFill>
                <a:latin typeface="+mn-lt"/>
                <a:ea typeface="+mn-ea"/>
                <a:cs typeface="+mn-cs"/>
              </a:defRPr>
            </a:lvl2pPr>
            <a:lvl3pPr marL="756186" marR="0" indent="-228314" algn="l" defTabSz="932646" rtl="0" eaLnBrk="1" fontAlgn="auto" latinLnBrk="0" hangingPunct="1">
              <a:lnSpc>
                <a:spcPct val="90000"/>
              </a:lnSpc>
              <a:spcBef>
                <a:spcPct val="20000"/>
              </a:spcBef>
              <a:spcAft>
                <a:spcPts val="0"/>
              </a:spcAft>
              <a:buClrTx/>
              <a:buSzPct val="90000"/>
              <a:buFont typeface="Wingdings" pitchFamily="2" charset="2"/>
              <a:buChar char=""/>
              <a:tabLst/>
              <a:defRPr sz="2465" kern="1200" spc="-52" baseline="0">
                <a:gradFill>
                  <a:gsLst>
                    <a:gs pos="1250">
                      <a:schemeClr val="tx1"/>
                    </a:gs>
                    <a:gs pos="100000">
                      <a:schemeClr val="tx1"/>
                    </a:gs>
                  </a:gsLst>
                  <a:lin ang="5400000" scaled="0"/>
                </a:gradFill>
                <a:latin typeface="+mn-lt"/>
                <a:ea typeface="+mn-ea"/>
                <a:cs typeface="+mn-cs"/>
              </a:defRPr>
            </a:lvl3pPr>
            <a:lvl4pPr marL="932683" marR="0" indent="-176499" algn="l" defTabSz="932646" rtl="0" eaLnBrk="1" fontAlgn="auto" latinLnBrk="0" hangingPunct="1">
              <a:lnSpc>
                <a:spcPct val="90000"/>
              </a:lnSpc>
              <a:spcBef>
                <a:spcPct val="20000"/>
              </a:spcBef>
              <a:spcAft>
                <a:spcPts val="0"/>
              </a:spcAft>
              <a:buClrTx/>
              <a:buSzPct val="90000"/>
              <a:buFont typeface="Wingdings" pitchFamily="2" charset="2"/>
              <a:buChar char=""/>
              <a:tabLst/>
              <a:defRPr sz="2040" kern="1200" spc="-52" baseline="0">
                <a:gradFill>
                  <a:gsLst>
                    <a:gs pos="1250">
                      <a:schemeClr val="tx1"/>
                    </a:gs>
                    <a:gs pos="100000">
                      <a:schemeClr val="tx1"/>
                    </a:gs>
                  </a:gsLst>
                  <a:lin ang="5400000" scaled="0"/>
                </a:gradFill>
                <a:latin typeface="+mn-lt"/>
                <a:ea typeface="+mn-ea"/>
                <a:cs typeface="+mn-cs"/>
              </a:defRPr>
            </a:lvl4pPr>
            <a:lvl5pPr marL="1109181" marR="0" indent="-176499" algn="l" defTabSz="932646" rtl="0" eaLnBrk="1" fontAlgn="auto" latinLnBrk="0" hangingPunct="1">
              <a:lnSpc>
                <a:spcPct val="90000"/>
              </a:lnSpc>
              <a:spcBef>
                <a:spcPct val="20000"/>
              </a:spcBef>
              <a:spcAft>
                <a:spcPts val="0"/>
              </a:spcAft>
              <a:buClrTx/>
              <a:buSzPct val="90000"/>
              <a:buFont typeface="Wingdings" pitchFamily="2" charset="2"/>
              <a:buChar char=""/>
              <a:tabLst/>
              <a:defRPr sz="2040" kern="1200" spc="-52" baseline="0">
                <a:gradFill>
                  <a:gsLst>
                    <a:gs pos="1250">
                      <a:schemeClr val="tx1"/>
                    </a:gs>
                    <a:gs pos="100000">
                      <a:schemeClr val="tx1"/>
                    </a:gs>
                  </a:gsLst>
                  <a:lin ang="5400000" scaled="0"/>
                </a:gradFill>
                <a:latin typeface="+mn-lt"/>
                <a:ea typeface="+mn-ea"/>
                <a:cs typeface="+mn-cs"/>
              </a:defRPr>
            </a:lvl5pPr>
            <a:lvl6pPr marL="2564777"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6pPr>
            <a:lvl7pPr marL="3031101"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7pPr>
            <a:lvl8pPr marL="3497424"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8pPr>
            <a:lvl9pPr marL="3963746"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9pPr>
          </a:lstStyle>
          <a:p>
            <a:endParaRPr lang="en-US" sz="2199" dirty="0">
              <a:gradFill>
                <a:gsLst>
                  <a:gs pos="1250">
                    <a:srgbClr val="000000"/>
                  </a:gs>
                  <a:gs pos="100000">
                    <a:srgbClr val="000000"/>
                  </a:gs>
                </a:gsLst>
                <a:lin ang="5400000" scaled="0"/>
              </a:gradFill>
            </a:endParaRPr>
          </a:p>
        </p:txBody>
      </p:sp>
    </p:spTree>
    <p:extLst>
      <p:ext uri="{BB962C8B-B14F-4D97-AF65-F5344CB8AC3E}">
        <p14:creationId xmlns:p14="http://schemas.microsoft.com/office/powerpoint/2010/main" val="262019796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734" y="150062"/>
            <a:ext cx="4745040" cy="756827"/>
          </a:xfrm>
        </p:spPr>
        <p:txBody>
          <a:bodyPr/>
          <a:lstStyle/>
          <a:p>
            <a:r>
              <a:rPr lang="en-US" dirty="0" smtClean="0"/>
              <a:t>What is Grunt?       </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011" y="1208588"/>
            <a:ext cx="10296481" cy="4797458"/>
          </a:xfrm>
          <a:prstGeom prst="rect">
            <a:avLst/>
          </a:prstGeom>
        </p:spPr>
      </p:pic>
      <p:sp>
        <p:nvSpPr>
          <p:cNvPr id="3" name="TextBox 2"/>
          <p:cNvSpPr txBox="1"/>
          <p:nvPr/>
        </p:nvSpPr>
        <p:spPr>
          <a:xfrm>
            <a:off x="387734" y="6061523"/>
            <a:ext cx="9271577" cy="492443"/>
          </a:xfrm>
          <a:prstGeom prst="rect">
            <a:avLst/>
          </a:prstGeom>
          <a:noFill/>
        </p:spPr>
        <p:txBody>
          <a:bodyPr wrap="none" lIns="0" tIns="0" rIns="0" bIns="0" rtlCol="0">
            <a:spAutoFit/>
          </a:bodyPr>
          <a:lstStyle/>
          <a:p>
            <a:r>
              <a:rPr lang="en-US" sz="3200" dirty="0">
                <a:gradFill>
                  <a:gsLst>
                    <a:gs pos="0">
                      <a:schemeClr val="tx1">
                        <a:lumMod val="75000"/>
                        <a:lumOff val="25000"/>
                      </a:schemeClr>
                    </a:gs>
                    <a:gs pos="80000">
                      <a:schemeClr val="tx1">
                        <a:lumMod val="65000"/>
                        <a:lumOff val="35000"/>
                      </a:schemeClr>
                    </a:gs>
                  </a:gsLst>
                  <a:lin ang="16200000" scaled="0"/>
                </a:gradFill>
                <a:latin typeface="Segoe UI Light" pitchFamily="34" charset="0"/>
              </a:rPr>
              <a:t>See http://msopentech.com/opentech-projects/grunt/</a:t>
            </a:r>
            <a:endParaRPr lang="en-US" sz="3200" dirty="0"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endParaRPr>
          </a:p>
        </p:txBody>
      </p:sp>
    </p:spTree>
    <p:extLst>
      <p:ext uri="{BB962C8B-B14F-4D97-AF65-F5344CB8AC3E}">
        <p14:creationId xmlns:p14="http://schemas.microsoft.com/office/powerpoint/2010/main" val="329310507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734" y="150062"/>
            <a:ext cx="4745040" cy="756827"/>
          </a:xfrm>
        </p:spPr>
        <p:txBody>
          <a:bodyPr/>
          <a:lstStyle/>
          <a:p>
            <a:r>
              <a:rPr lang="en-US" dirty="0" smtClean="0"/>
              <a:t>Why Grunt?       </a:t>
            </a:r>
            <a:endParaRPr lang="en-US" dirty="0"/>
          </a:p>
        </p:txBody>
      </p:sp>
      <p:sp>
        <p:nvSpPr>
          <p:cNvPr id="3" name="Text Placeholder 2"/>
          <p:cNvSpPr>
            <a:spLocks noGrp="1"/>
          </p:cNvSpPr>
          <p:nvPr>
            <p:ph type="body" sz="quarter" idx="4294967295"/>
          </p:nvPr>
        </p:nvSpPr>
        <p:spPr>
          <a:xfrm>
            <a:off x="167312" y="1304680"/>
            <a:ext cx="10430349" cy="5558445"/>
          </a:xfrm>
          <a:prstGeom prst="rect">
            <a:avLst/>
          </a:prstGeom>
        </p:spPr>
        <p:txBody>
          <a:bodyPr/>
          <a:lstStyle/>
          <a:p>
            <a:r>
              <a:rPr lang="en-US" sz="3600" b="1" dirty="0" smtClean="0"/>
              <a:t>Why</a:t>
            </a:r>
            <a:endParaRPr lang="en-US" sz="2800" b="1" dirty="0"/>
          </a:p>
          <a:p>
            <a:pPr lvl="1"/>
            <a:r>
              <a:rPr lang="en-ZA" sz="3200" dirty="0"/>
              <a:t>Less work to do when performing repetitive </a:t>
            </a:r>
            <a:br>
              <a:rPr lang="en-ZA" sz="3200" dirty="0"/>
            </a:br>
            <a:r>
              <a:rPr lang="en-ZA" sz="3200" dirty="0"/>
              <a:t>tasks like </a:t>
            </a:r>
            <a:r>
              <a:rPr lang="en-ZA" sz="3200" dirty="0" err="1"/>
              <a:t>minification</a:t>
            </a:r>
            <a:r>
              <a:rPr lang="en-ZA" sz="3200" dirty="0"/>
              <a:t>, compilation, unit </a:t>
            </a:r>
            <a:br>
              <a:rPr lang="en-ZA" sz="3200" dirty="0"/>
            </a:br>
            <a:r>
              <a:rPr lang="en-ZA" sz="3200" dirty="0"/>
              <a:t>testing, </a:t>
            </a:r>
            <a:r>
              <a:rPr lang="en-ZA" sz="3200" dirty="0" err="1"/>
              <a:t>linting</a:t>
            </a:r>
            <a:r>
              <a:rPr lang="en-ZA" sz="3200" dirty="0"/>
              <a:t>, etc.</a:t>
            </a:r>
          </a:p>
          <a:p>
            <a:r>
              <a:rPr lang="en-US" sz="3600" b="1" dirty="0"/>
              <a:t>How</a:t>
            </a:r>
          </a:p>
          <a:p>
            <a:pPr lvl="1"/>
            <a:r>
              <a:rPr lang="en-ZA" sz="3200" dirty="0" smtClean="0"/>
              <a:t>Open </a:t>
            </a:r>
            <a:r>
              <a:rPr lang="en-ZA" sz="3200" dirty="0"/>
              <a:t>source code from </a:t>
            </a:r>
            <a:br>
              <a:rPr lang="en-ZA" sz="3200" dirty="0"/>
            </a:br>
            <a:r>
              <a:rPr lang="en-ZA" sz="3200" dirty="0"/>
              <a:t>MS Open Tech now makes it possible to </a:t>
            </a:r>
            <a:br>
              <a:rPr lang="en-ZA" sz="3200" dirty="0"/>
            </a:br>
            <a:r>
              <a:rPr lang="en-ZA" sz="3200" dirty="0"/>
              <a:t>automate JavaScript build and test jobs </a:t>
            </a:r>
            <a:br>
              <a:rPr lang="en-ZA" sz="3200" dirty="0"/>
            </a:br>
            <a:r>
              <a:rPr lang="en-ZA" sz="3200" dirty="0"/>
              <a:t>on TFS </a:t>
            </a:r>
            <a:endParaRPr lang="en-ZA" sz="3200" dirty="0" smtClean="0"/>
          </a:p>
          <a:p>
            <a:r>
              <a:rPr lang="en-US" dirty="0" smtClean="0"/>
              <a:t>See </a:t>
            </a:r>
            <a:r>
              <a:rPr lang="en-US" dirty="0"/>
              <a:t>http://msopentech.com/opentech-projects/grunt/</a:t>
            </a:r>
          </a:p>
          <a:p>
            <a:endParaRPr lang="en-ZA" sz="3600" dirty="0"/>
          </a:p>
        </p:txBody>
      </p:sp>
    </p:spTree>
    <p:extLst>
      <p:ext uri="{BB962C8B-B14F-4D97-AF65-F5344CB8AC3E}">
        <p14:creationId xmlns:p14="http://schemas.microsoft.com/office/powerpoint/2010/main" val="293801367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512764" y="3219165"/>
            <a:ext cx="5959058" cy="886397"/>
          </a:xfrm>
        </p:spPr>
        <p:txBody>
          <a:bodyPr/>
          <a:lstStyle/>
          <a:p>
            <a:r>
              <a:rPr lang="en-US" dirty="0" smtClean="0"/>
              <a:t>Using Grunt to Automate common task</a:t>
            </a:r>
            <a:endParaRPr lang="en-US" dirty="0"/>
          </a:p>
        </p:txBody>
      </p:sp>
    </p:spTree>
    <p:extLst>
      <p:ext uri="{BB962C8B-B14F-4D97-AF65-F5344CB8AC3E}">
        <p14:creationId xmlns:p14="http://schemas.microsoft.com/office/powerpoint/2010/main" val="6133304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Recap</a:t>
            </a:r>
            <a:endParaRPr lang="en-US" dirty="0"/>
          </a:p>
        </p:txBody>
      </p:sp>
      <p:sp>
        <p:nvSpPr>
          <p:cNvPr id="3" name="Content Placeholder 2"/>
          <p:cNvSpPr>
            <a:spLocks noGrp="1"/>
          </p:cNvSpPr>
          <p:nvPr>
            <p:ph idx="1"/>
          </p:nvPr>
        </p:nvSpPr>
        <p:spPr>
          <a:xfrm>
            <a:off x="519111" y="1723776"/>
            <a:ext cx="11149013" cy="3354765"/>
          </a:xfrm>
        </p:spPr>
        <p:txBody>
          <a:bodyPr/>
          <a:lstStyle/>
          <a:p>
            <a:r>
              <a:rPr lang="en-US" dirty="0"/>
              <a:t>Grunt and </a:t>
            </a:r>
            <a:r>
              <a:rPr lang="en-US" dirty="0" err="1"/>
              <a:t>Gradle</a:t>
            </a:r>
            <a:r>
              <a:rPr lang="en-US" dirty="0"/>
              <a:t> can help with</a:t>
            </a:r>
          </a:p>
          <a:p>
            <a:pPr lvl="1"/>
            <a:r>
              <a:rPr lang="en-US" dirty="0"/>
              <a:t>Continuous Integration</a:t>
            </a:r>
          </a:p>
          <a:p>
            <a:pPr lvl="1"/>
            <a:r>
              <a:rPr lang="en-US" dirty="0"/>
              <a:t>Automated </a:t>
            </a:r>
            <a:r>
              <a:rPr lang="en-US" dirty="0" smtClean="0"/>
              <a:t>Testing</a:t>
            </a:r>
            <a:endParaRPr lang="en-US" dirty="0"/>
          </a:p>
          <a:p>
            <a:pPr lvl="1"/>
            <a:r>
              <a:rPr lang="en-US" dirty="0"/>
              <a:t>Integrates with </a:t>
            </a:r>
            <a:r>
              <a:rPr lang="en-US" dirty="0" smtClean="0"/>
              <a:t>TFS</a:t>
            </a:r>
            <a:endParaRPr lang="en-US" dirty="0"/>
          </a:p>
          <a:p>
            <a:pPr marL="346075" lvl="1" indent="0">
              <a:buNone/>
            </a:pPr>
            <a:endParaRPr lang="en-US" dirty="0"/>
          </a:p>
          <a:p>
            <a:pPr marL="346075" lvl="1" indent="0">
              <a:buNone/>
            </a:pPr>
            <a:r>
              <a:rPr lang="en-US" dirty="0"/>
              <a:t>Where we are </a:t>
            </a:r>
            <a:r>
              <a:rPr lang="en-US" dirty="0" smtClean="0"/>
              <a:t>at?</a:t>
            </a:r>
            <a:endParaRPr lang="en-US" dirty="0"/>
          </a:p>
          <a:p>
            <a:r>
              <a:rPr lang="en-US" dirty="0"/>
              <a:t>Still no continuous deployment or release </a:t>
            </a:r>
            <a:r>
              <a:rPr lang="en-US" dirty="0" smtClean="0"/>
              <a:t>pipeline</a:t>
            </a:r>
            <a:endParaRPr lang="en-US" dirty="0"/>
          </a:p>
        </p:txBody>
      </p:sp>
    </p:spTree>
    <p:extLst>
      <p:ext uri="{BB962C8B-B14F-4D97-AF65-F5344CB8AC3E}">
        <p14:creationId xmlns:p14="http://schemas.microsoft.com/office/powerpoint/2010/main" val="30650385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65871" y="865798"/>
            <a:ext cx="6105750" cy="4430828"/>
          </a:xfrm>
        </p:spPr>
        <p:txBody>
          <a:bodyPr/>
          <a:lstStyle/>
          <a:p>
            <a:r>
              <a:rPr lang="en-US" dirty="0"/>
              <a:t>Deployment</a:t>
            </a:r>
            <a:r>
              <a:rPr lang="en-US"/>
              <a:t> </a:t>
            </a:r>
            <a:endParaRPr lang="en-US" dirty="0"/>
          </a:p>
          <a:p>
            <a:r>
              <a:rPr lang="en-US"/>
              <a:t>&amp;</a:t>
            </a:r>
            <a:endParaRPr lang="en-US" dirty="0"/>
          </a:p>
          <a:p>
            <a:r>
              <a:rPr lang="en-US"/>
              <a:t>Configuration </a:t>
            </a:r>
            <a:r>
              <a:rPr lang="en-US" smtClean="0"/>
              <a:t>Management</a:t>
            </a:r>
            <a:endParaRPr lang="en-US" dirty="0"/>
          </a:p>
        </p:txBody>
      </p:sp>
    </p:spTree>
    <p:extLst>
      <p:ext uri="{BB962C8B-B14F-4D97-AF65-F5344CB8AC3E}">
        <p14:creationId xmlns:p14="http://schemas.microsoft.com/office/powerpoint/2010/main" val="1184215780"/>
      </p:ext>
    </p:extLst>
  </p:cSld>
  <p:clrMapOvr>
    <a:masterClrMapping/>
  </p:clrMapOvr>
  <mc:AlternateContent xmlns:mc="http://schemas.openxmlformats.org/markup-compatibility/2006">
    <mc:Choice xmlns:p14="http://schemas.microsoft.com/office/powerpoint/2010/main" Requires="p14">
      <p:transition p14:dur="10">
        <p:fade/>
      </p:transition>
    </mc:Choice>
    <mc:Fallback>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ounded Rectangle 102"/>
          <p:cNvSpPr/>
          <p:nvPr/>
        </p:nvSpPr>
        <p:spPr bwMode="auto">
          <a:xfrm>
            <a:off x="3554466" y="3280150"/>
            <a:ext cx="2010701" cy="2546160"/>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Build</a:t>
            </a:r>
          </a:p>
        </p:txBody>
      </p:sp>
      <p:sp>
        <p:nvSpPr>
          <p:cNvPr id="104" name="Rounded Rectangle 103"/>
          <p:cNvSpPr/>
          <p:nvPr/>
        </p:nvSpPr>
        <p:spPr bwMode="auto">
          <a:xfrm>
            <a:off x="3561489" y="1189475"/>
            <a:ext cx="2008144" cy="2018593"/>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prstClr val="white"/>
                </a:solidFill>
                <a:latin typeface="Segoe UI Light"/>
                <a:ea typeface="Segoe UI" pitchFamily="34" charset="0"/>
                <a:cs typeface="Segoe UI" pitchFamily="34" charset="0"/>
              </a:rPr>
              <a:t>Test</a:t>
            </a:r>
          </a:p>
        </p:txBody>
      </p:sp>
      <p:sp>
        <p:nvSpPr>
          <p:cNvPr id="105" name="Rounded Rectangle 104"/>
          <p:cNvSpPr/>
          <p:nvPr/>
        </p:nvSpPr>
        <p:spPr bwMode="auto">
          <a:xfrm>
            <a:off x="5646712" y="1189478"/>
            <a:ext cx="2010701" cy="4634511"/>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Deploy</a:t>
            </a:r>
          </a:p>
        </p:txBody>
      </p:sp>
      <p:sp>
        <p:nvSpPr>
          <p:cNvPr id="106" name="Rounded Rectangle 105"/>
          <p:cNvSpPr/>
          <p:nvPr/>
        </p:nvSpPr>
        <p:spPr bwMode="auto">
          <a:xfrm>
            <a:off x="7731170" y="1189476"/>
            <a:ext cx="2010701" cy="4634511"/>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Environments</a:t>
            </a:r>
          </a:p>
        </p:txBody>
      </p:sp>
      <p:sp>
        <p:nvSpPr>
          <p:cNvPr id="107" name="Rounded Rectangle 106"/>
          <p:cNvSpPr/>
          <p:nvPr/>
        </p:nvSpPr>
        <p:spPr bwMode="auto">
          <a:xfrm>
            <a:off x="9817031" y="1189479"/>
            <a:ext cx="2010701" cy="4634510"/>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Monitor and Learn</a:t>
            </a:r>
          </a:p>
        </p:txBody>
      </p:sp>
      <p:sp>
        <p:nvSpPr>
          <p:cNvPr id="108" name="Rounded Rectangle 107"/>
          <p:cNvSpPr/>
          <p:nvPr/>
        </p:nvSpPr>
        <p:spPr bwMode="auto">
          <a:xfrm>
            <a:off x="450129" y="5898392"/>
            <a:ext cx="11377605" cy="823404"/>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Processes</a:t>
            </a:r>
          </a:p>
        </p:txBody>
      </p:sp>
      <p:sp>
        <p:nvSpPr>
          <p:cNvPr id="139" name="Title 3"/>
          <p:cNvSpPr>
            <a:spLocks noGrp="1"/>
          </p:cNvSpPr>
          <p:nvPr>
            <p:ph type="title"/>
          </p:nvPr>
        </p:nvSpPr>
        <p:spPr>
          <a:xfrm>
            <a:off x="270822" y="202334"/>
            <a:ext cx="11649500" cy="899047"/>
          </a:xfrm>
        </p:spPr>
        <p:txBody>
          <a:bodyPr/>
          <a:lstStyle/>
          <a:p>
            <a:r>
              <a:rPr lang="en-US">
                <a:solidFill>
                  <a:schemeClr val="tx1"/>
                </a:solidFill>
              </a:rPr>
              <a:t>OSS </a:t>
            </a:r>
            <a:r>
              <a:rPr lang="en-US" dirty="0">
                <a:solidFill>
                  <a:schemeClr val="tx1"/>
                </a:solidFill>
              </a:rPr>
              <a:t>Deployment</a:t>
            </a:r>
            <a:r>
              <a:rPr lang="en-US">
                <a:solidFill>
                  <a:schemeClr val="tx1"/>
                </a:solidFill>
              </a:rPr>
              <a:t> &amp; Config </a:t>
            </a:r>
            <a:r>
              <a:rPr lang="en-US" err="1">
                <a:solidFill>
                  <a:schemeClr val="tx1"/>
                </a:solidFill>
              </a:rPr>
              <a:t>Mgmt</a:t>
            </a:r>
            <a:r>
              <a:rPr lang="en-US">
                <a:solidFill>
                  <a:schemeClr val="tx1"/>
                </a:solidFill>
              </a:rPr>
              <a:t> </a:t>
            </a:r>
            <a:r>
              <a:rPr lang="en-US" smtClean="0">
                <a:solidFill>
                  <a:schemeClr val="tx1"/>
                </a:solidFill>
              </a:rPr>
              <a:t>Tools</a:t>
            </a:r>
            <a:endParaRPr lang="en-US" dirty="0">
              <a:solidFill>
                <a:schemeClr val="tx1"/>
              </a:solidFill>
            </a:endParaRPr>
          </a:p>
        </p:txBody>
      </p:sp>
      <p:sp>
        <p:nvSpPr>
          <p:cNvPr id="110" name="Rounded Rectangle 109"/>
          <p:cNvSpPr/>
          <p:nvPr/>
        </p:nvSpPr>
        <p:spPr bwMode="auto">
          <a:xfrm>
            <a:off x="7802388" y="4905987"/>
            <a:ext cx="1868267" cy="620630"/>
          </a:xfrm>
          <a:prstGeom prst="roundRect">
            <a:avLst>
              <a:gd name="adj"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Dev/Test</a:t>
            </a:r>
          </a:p>
        </p:txBody>
      </p:sp>
      <p:sp>
        <p:nvSpPr>
          <p:cNvPr id="111" name="Rounded Rectangle 110"/>
          <p:cNvSpPr/>
          <p:nvPr/>
        </p:nvSpPr>
        <p:spPr bwMode="auto">
          <a:xfrm>
            <a:off x="7802388" y="2447840"/>
            <a:ext cx="1868267" cy="2312825"/>
          </a:xfrm>
          <a:prstGeom prst="roundRect">
            <a:avLst>
              <a:gd name="adj"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Production/Stage</a:t>
            </a:r>
          </a:p>
        </p:txBody>
      </p:sp>
      <p:grpSp>
        <p:nvGrpSpPr>
          <p:cNvPr id="7" name="Group 1"/>
          <p:cNvGrpSpPr/>
          <p:nvPr/>
        </p:nvGrpSpPr>
        <p:grpSpPr>
          <a:xfrm>
            <a:off x="6097290" y="2398411"/>
            <a:ext cx="1072303" cy="603805"/>
            <a:chOff x="6018437" y="1547471"/>
            <a:chExt cx="1072888" cy="604134"/>
          </a:xfrm>
        </p:grpSpPr>
        <p:grpSp>
          <p:nvGrpSpPr>
            <p:cNvPr id="195" name="Group 3"/>
            <p:cNvGrpSpPr/>
            <p:nvPr/>
          </p:nvGrpSpPr>
          <p:grpSpPr>
            <a:xfrm>
              <a:off x="6018437" y="1555874"/>
              <a:ext cx="609567" cy="535824"/>
              <a:chOff x="5082559" y="3446505"/>
              <a:chExt cx="621878" cy="546644"/>
            </a:xfrm>
          </p:grpSpPr>
          <p:pic>
            <p:nvPicPr>
              <p:cNvPr id="211"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b="36782"/>
              <a:stretch/>
            </p:blipFill>
            <p:spPr>
              <a:xfrm>
                <a:off x="5082559" y="3446505"/>
                <a:ext cx="621878" cy="379096"/>
              </a:xfrm>
              <a:prstGeom prst="rect">
                <a:avLst/>
              </a:prstGeom>
            </p:spPr>
          </p:pic>
          <p:sp>
            <p:nvSpPr>
              <p:cNvPr id="212" name="TextBox 13"/>
              <p:cNvSpPr txBox="1"/>
              <p:nvPr/>
            </p:nvSpPr>
            <p:spPr>
              <a:xfrm>
                <a:off x="5251591" y="3868466"/>
                <a:ext cx="233987" cy="124683"/>
              </a:xfrm>
              <a:prstGeom prst="rect">
                <a:avLst/>
              </a:prstGeom>
              <a:noFill/>
            </p:spPr>
            <p:txBody>
              <a:bodyPr wrap="none" lIns="0" tIns="0" rIns="0" bIns="0" rtlCol="0">
                <a:spAutoFit/>
              </a:bodyPr>
              <a:lstStyle/>
              <a:p>
                <a:pPr defTabSz="913863">
                  <a:lnSpc>
                    <a:spcPct val="90000"/>
                  </a:lnSpc>
                  <a:spcAft>
                    <a:spcPts val="588"/>
                  </a:spcAft>
                </a:pPr>
                <a:r>
                  <a:rPr lang="en-US" sz="882" dirty="0">
                    <a:gradFill>
                      <a:gsLst>
                        <a:gs pos="2917">
                          <a:srgbClr val="FFFFFF"/>
                        </a:gs>
                        <a:gs pos="30000">
                          <a:srgbClr val="FFFFFF"/>
                        </a:gs>
                      </a:gsLst>
                      <a:lin ang="5400000" scaled="0"/>
                    </a:gradFill>
                  </a:rPr>
                  <a:t>Chef</a:t>
                </a:r>
              </a:p>
            </p:txBody>
          </p:sp>
        </p:grpSp>
        <p:grpSp>
          <p:nvGrpSpPr>
            <p:cNvPr id="199" name="Group 4"/>
            <p:cNvGrpSpPr/>
            <p:nvPr/>
          </p:nvGrpSpPr>
          <p:grpSpPr>
            <a:xfrm>
              <a:off x="6703184" y="1547471"/>
              <a:ext cx="388141" cy="604134"/>
              <a:chOff x="8627812" y="3918226"/>
              <a:chExt cx="395980" cy="616336"/>
            </a:xfrm>
          </p:grpSpPr>
          <p:pic>
            <p:nvPicPr>
              <p:cNvPr id="203"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7275" r="27897" b="38399"/>
              <a:stretch/>
            </p:blipFill>
            <p:spPr>
              <a:xfrm>
                <a:off x="8627831" y="3918226"/>
                <a:ext cx="370571" cy="347754"/>
              </a:xfrm>
              <a:prstGeom prst="rect">
                <a:avLst/>
              </a:prstGeom>
            </p:spPr>
          </p:pic>
          <p:sp>
            <p:nvSpPr>
              <p:cNvPr id="204" name="TextBox 11"/>
              <p:cNvSpPr txBox="1"/>
              <p:nvPr/>
            </p:nvSpPr>
            <p:spPr>
              <a:xfrm>
                <a:off x="8627812" y="4285194"/>
                <a:ext cx="395980" cy="249368"/>
              </a:xfrm>
              <a:prstGeom prst="rect">
                <a:avLst/>
              </a:prstGeom>
              <a:noFill/>
            </p:spPr>
            <p:txBody>
              <a:bodyPr wrap="none" lIns="0" tIns="0" rIns="0" bIns="0" rtlCol="0">
                <a:spAutoFit/>
              </a:bodyPr>
              <a:lstStyle/>
              <a:p>
                <a:pPr algn="ctr" defTabSz="913863">
                  <a:lnSpc>
                    <a:spcPct val="90000"/>
                  </a:lnSpc>
                  <a:spcAft>
                    <a:spcPts val="588"/>
                  </a:spcAft>
                </a:pPr>
                <a:r>
                  <a:rPr lang="en-US" sz="882" dirty="0">
                    <a:gradFill>
                      <a:gsLst>
                        <a:gs pos="2917">
                          <a:srgbClr val="FFFFFF"/>
                        </a:gs>
                        <a:gs pos="30000">
                          <a:srgbClr val="FFFFFF"/>
                        </a:gs>
                      </a:gsLst>
                      <a:lin ang="5400000" scaled="0"/>
                    </a:gradFill>
                  </a:rPr>
                  <a:t>Puppet </a:t>
                </a:r>
                <a:br>
                  <a:rPr lang="en-US" sz="882" dirty="0">
                    <a:gradFill>
                      <a:gsLst>
                        <a:gs pos="2917">
                          <a:srgbClr val="FFFFFF"/>
                        </a:gs>
                        <a:gs pos="30000">
                          <a:srgbClr val="FFFFFF"/>
                        </a:gs>
                      </a:gsLst>
                      <a:lin ang="5400000" scaled="0"/>
                    </a:gradFill>
                  </a:rPr>
                </a:br>
                <a:r>
                  <a:rPr lang="en-US" sz="882" dirty="0">
                    <a:gradFill>
                      <a:gsLst>
                        <a:gs pos="2917">
                          <a:srgbClr val="FFFFFF"/>
                        </a:gs>
                        <a:gs pos="30000">
                          <a:srgbClr val="FFFFFF"/>
                        </a:gs>
                      </a:gsLst>
                      <a:lin ang="5400000" scaled="0"/>
                    </a:gradFill>
                  </a:rPr>
                  <a:t>Labs</a:t>
                </a:r>
              </a:p>
            </p:txBody>
          </p:sp>
        </p:grpSp>
      </p:grpSp>
      <p:sp>
        <p:nvSpPr>
          <p:cNvPr id="343" name="Rounded Rectangle 342"/>
          <p:cNvSpPr/>
          <p:nvPr/>
        </p:nvSpPr>
        <p:spPr bwMode="auto">
          <a:xfrm>
            <a:off x="450128" y="3276953"/>
            <a:ext cx="3033784" cy="2547037"/>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Develop</a:t>
            </a:r>
          </a:p>
        </p:txBody>
      </p:sp>
      <p:sp>
        <p:nvSpPr>
          <p:cNvPr id="496" name="TextBox 495"/>
          <p:cNvSpPr txBox="1"/>
          <p:nvPr/>
        </p:nvSpPr>
        <p:spPr>
          <a:xfrm>
            <a:off x="652665" y="4616547"/>
            <a:ext cx="1098908" cy="719275"/>
          </a:xfrm>
          <a:prstGeom prst="rect">
            <a:avLst/>
          </a:prstGeom>
          <a:noFill/>
        </p:spPr>
        <p:txBody>
          <a:bodyPr wrap="none" lIns="179162" tIns="143329" rIns="179162" bIns="143329" rtlCol="0">
            <a:spAutoFit/>
          </a:bodyPr>
          <a:lstStyle/>
          <a:p>
            <a:pPr algn="ctr" defTabSz="913512"/>
            <a:r>
              <a:rPr lang="en-US" sz="1369" dirty="0">
                <a:gradFill>
                  <a:gsLst>
                    <a:gs pos="0">
                      <a:srgbClr val="FFFFFF"/>
                    </a:gs>
                    <a:gs pos="100000">
                      <a:srgbClr val="FFFFFF"/>
                    </a:gs>
                  </a:gsLst>
                  <a:lin ang="5400000" scaled="0"/>
                </a:gradFill>
                <a:ea typeface="Segoe UI" pitchFamily="34" charset="0"/>
                <a:cs typeface="Segoe UI" pitchFamily="34" charset="0"/>
              </a:rPr>
              <a:t>GitHub</a:t>
            </a:r>
          </a:p>
          <a:p>
            <a:pPr defTabSz="913512"/>
            <a:r>
              <a:rPr lang="en-US" sz="1369" dirty="0" err="1">
                <a:gradFill>
                  <a:gsLst>
                    <a:gs pos="0">
                      <a:srgbClr val="FFFFFF"/>
                    </a:gs>
                    <a:gs pos="100000">
                      <a:srgbClr val="FFFFFF"/>
                    </a:gs>
                  </a:gsLst>
                  <a:lin ang="5400000" scaled="0"/>
                </a:gradFill>
                <a:ea typeface="Segoe UI" pitchFamily="34" charset="0"/>
                <a:cs typeface="Segoe UI" pitchFamily="34" charset="0"/>
              </a:rPr>
              <a:t>Codeplex</a:t>
            </a:r>
            <a:endParaRPr lang="en-US" sz="1173" dirty="0">
              <a:gradFill>
                <a:gsLst>
                  <a:gs pos="0">
                    <a:srgbClr val="FFFFFF"/>
                  </a:gs>
                  <a:gs pos="100000">
                    <a:srgbClr val="FFFFFF"/>
                  </a:gs>
                </a:gsLst>
                <a:lin ang="5400000" scaled="0"/>
              </a:gradFill>
            </a:endParaRPr>
          </a:p>
        </p:txBody>
      </p:sp>
      <p:pic>
        <p:nvPicPr>
          <p:cNvPr id="498" name="Picture 497"/>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68007" t="5019" r="6210" b="4022"/>
          <a:stretch/>
        </p:blipFill>
        <p:spPr>
          <a:xfrm>
            <a:off x="965246" y="3735641"/>
            <a:ext cx="205920" cy="250774"/>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9934" y="3718676"/>
            <a:ext cx="291906" cy="291905"/>
          </a:xfrm>
          <a:prstGeom prst="rect">
            <a:avLst/>
          </a:prstGeom>
        </p:spPr>
      </p:pic>
      <p:sp>
        <p:nvSpPr>
          <p:cNvPr id="217" name="Rectangle 216"/>
          <p:cNvSpPr/>
          <p:nvPr/>
        </p:nvSpPr>
        <p:spPr bwMode="auto">
          <a:xfrm>
            <a:off x="640711" y="4592551"/>
            <a:ext cx="1101979" cy="787114"/>
          </a:xfrm>
          <a:prstGeom prst="rect">
            <a:avLst/>
          </a:prstGeom>
          <a:noFill/>
          <a:ln w="28575">
            <a:solidFill>
              <a:srgbClr val="FFFFFF">
                <a:alpha val="7000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446" tIns="149157" rIns="186446" bIns="149157" numCol="1" spcCol="0" rtlCol="0" fromWordArt="0" anchor="t" anchorCtr="0" forceAA="0" compatLnSpc="1">
            <a:prstTxWarp prst="textNoShape">
              <a:avLst/>
            </a:prstTxWarp>
            <a:noAutofit/>
          </a:bodyPr>
          <a:lstStyle/>
          <a:p>
            <a:pPr algn="ctr" defTabSz="950651">
              <a:lnSpc>
                <a:spcPct val="90000"/>
              </a:lnSpc>
            </a:pPr>
            <a:endParaRPr lang="en-US" sz="2447"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p:cNvSpPr/>
          <p:nvPr/>
        </p:nvSpPr>
        <p:spPr>
          <a:xfrm>
            <a:off x="898387" y="4318472"/>
            <a:ext cx="638316" cy="273280"/>
          </a:xfrm>
          <a:prstGeom prst="rect">
            <a:avLst/>
          </a:prstGeom>
        </p:spPr>
        <p:txBody>
          <a:bodyPr wrap="none">
            <a:spAutoFit/>
          </a:bodyPr>
          <a:lstStyle/>
          <a:p>
            <a:pPr algn="ctr" defTabSz="913512"/>
            <a:r>
              <a:rPr lang="en-US" sz="1176" dirty="0">
                <a:gradFill>
                  <a:gsLst>
                    <a:gs pos="0">
                      <a:srgbClr val="FFFFFF"/>
                    </a:gs>
                    <a:gs pos="100000">
                      <a:srgbClr val="FFFFFF"/>
                    </a:gs>
                  </a:gsLst>
                  <a:lin ang="5400000" scaled="0"/>
                </a:gradFill>
                <a:ea typeface="Segoe UI" pitchFamily="34" charset="0"/>
                <a:cs typeface="Segoe UI" pitchFamily="34" charset="0"/>
              </a:rPr>
              <a:t>Source</a:t>
            </a:r>
          </a:p>
        </p:txBody>
      </p:sp>
      <p:grpSp>
        <p:nvGrpSpPr>
          <p:cNvPr id="210" name="Group 209"/>
          <p:cNvGrpSpPr/>
          <p:nvPr/>
        </p:nvGrpSpPr>
        <p:grpSpPr>
          <a:xfrm>
            <a:off x="7877635" y="1380676"/>
            <a:ext cx="1715436" cy="973610"/>
            <a:chOff x="8154079" y="1500188"/>
            <a:chExt cx="2496095" cy="1416683"/>
          </a:xfrm>
        </p:grpSpPr>
        <p:sp>
          <p:nvSpPr>
            <p:cNvPr id="214" name="original cloud"/>
            <p:cNvSpPr>
              <a:spLocks noChangeAspect="1"/>
            </p:cNvSpPr>
            <p:nvPr/>
          </p:nvSpPr>
          <p:spPr bwMode="black">
            <a:xfrm>
              <a:off x="8154079" y="1500188"/>
              <a:ext cx="2496095" cy="1416683"/>
            </a:xfrm>
            <a:custGeom>
              <a:avLst/>
              <a:gdLst>
                <a:gd name="T0" fmla="*/ 396 w 509"/>
                <a:gd name="T1" fmla="*/ 281 h 281"/>
                <a:gd name="T2" fmla="*/ 57 w 509"/>
                <a:gd name="T3" fmla="*/ 281 h 281"/>
                <a:gd name="T4" fmla="*/ 0 w 509"/>
                <a:gd name="T5" fmla="*/ 223 h 281"/>
                <a:gd name="T6" fmla="*/ 43 w 509"/>
                <a:gd name="T7" fmla="*/ 168 h 281"/>
                <a:gd name="T8" fmla="*/ 110 w 509"/>
                <a:gd name="T9" fmla="*/ 116 h 281"/>
                <a:gd name="T10" fmla="*/ 232 w 509"/>
                <a:gd name="T11" fmla="*/ 0 h 281"/>
                <a:gd name="T12" fmla="*/ 343 w 509"/>
                <a:gd name="T13" fmla="*/ 70 h 281"/>
                <a:gd name="T14" fmla="*/ 396 w 509"/>
                <a:gd name="T15" fmla="*/ 56 h 281"/>
                <a:gd name="T16" fmla="*/ 509 w 509"/>
                <a:gd name="T17" fmla="*/ 169 h 281"/>
                <a:gd name="T18" fmla="*/ 396 w 509"/>
                <a:gd name="T19"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9" h="281">
                  <a:moveTo>
                    <a:pt x="396" y="281"/>
                  </a:moveTo>
                  <a:cubicBezTo>
                    <a:pt x="57" y="281"/>
                    <a:pt x="57" y="281"/>
                    <a:pt x="57" y="281"/>
                  </a:cubicBezTo>
                  <a:cubicBezTo>
                    <a:pt x="26" y="281"/>
                    <a:pt x="0" y="255"/>
                    <a:pt x="0" y="223"/>
                  </a:cubicBezTo>
                  <a:cubicBezTo>
                    <a:pt x="0" y="196"/>
                    <a:pt x="18" y="174"/>
                    <a:pt x="43" y="168"/>
                  </a:cubicBezTo>
                  <a:cubicBezTo>
                    <a:pt x="55" y="140"/>
                    <a:pt x="80" y="120"/>
                    <a:pt x="110" y="116"/>
                  </a:cubicBezTo>
                  <a:cubicBezTo>
                    <a:pt x="113" y="52"/>
                    <a:pt x="167" y="0"/>
                    <a:pt x="232" y="0"/>
                  </a:cubicBezTo>
                  <a:cubicBezTo>
                    <a:pt x="280" y="0"/>
                    <a:pt x="323" y="28"/>
                    <a:pt x="343" y="70"/>
                  </a:cubicBezTo>
                  <a:cubicBezTo>
                    <a:pt x="359" y="61"/>
                    <a:pt x="377" y="56"/>
                    <a:pt x="396" y="56"/>
                  </a:cubicBezTo>
                  <a:cubicBezTo>
                    <a:pt x="458" y="56"/>
                    <a:pt x="509" y="107"/>
                    <a:pt x="509" y="169"/>
                  </a:cubicBezTo>
                  <a:cubicBezTo>
                    <a:pt x="509" y="230"/>
                    <a:pt x="458" y="281"/>
                    <a:pt x="396" y="281"/>
                  </a:cubicBezTo>
                  <a:close/>
                </a:path>
              </a:pathLst>
            </a:custGeom>
            <a:solidFill>
              <a:schemeClr val="tx1"/>
            </a:solidFill>
            <a:ln>
              <a:noFill/>
            </a:ln>
            <a:extLst/>
          </p:spPr>
          <p:txBody>
            <a:bodyPr vert="horz" wrap="square" lIns="89570" tIns="44786" rIns="89570" bIns="44786" numCol="1" anchor="t" anchorCtr="0" compatLnSpc="1">
              <a:prstTxWarp prst="textNoShape">
                <a:avLst/>
              </a:prstTxWarp>
            </a:bodyPr>
            <a:lstStyle/>
            <a:p>
              <a:pPr defTabSz="776641"/>
              <a:endParaRPr lang="en-US" sz="1762" dirty="0">
                <a:solidFill>
                  <a:srgbClr val="00188F"/>
                </a:solidFill>
              </a:endParaRPr>
            </a:p>
          </p:txBody>
        </p:sp>
        <p:sp>
          <p:nvSpPr>
            <p:cNvPr id="216" name="arrow cycle"/>
            <p:cNvSpPr>
              <a:spLocks noChangeAspect="1" noEditPoints="1"/>
            </p:cNvSpPr>
            <p:nvPr/>
          </p:nvSpPr>
          <p:spPr bwMode="auto">
            <a:xfrm rot="11880000">
              <a:off x="9049600" y="1936321"/>
              <a:ext cx="831010" cy="737611"/>
            </a:xfrm>
            <a:custGeom>
              <a:avLst/>
              <a:gdLst>
                <a:gd name="T0" fmla="*/ 238 w 529"/>
                <a:gd name="T1" fmla="*/ 1 h 469"/>
                <a:gd name="T2" fmla="*/ 185 w 529"/>
                <a:gd name="T3" fmla="*/ 100 h 469"/>
                <a:gd name="T4" fmla="*/ 165 w 529"/>
                <a:gd name="T5" fmla="*/ 63 h 469"/>
                <a:gd name="T6" fmla="*/ 158 w 529"/>
                <a:gd name="T7" fmla="*/ 67 h 469"/>
                <a:gd name="T8" fmla="*/ 70 w 529"/>
                <a:gd name="T9" fmla="*/ 164 h 469"/>
                <a:gd name="T10" fmla="*/ 69 w 529"/>
                <a:gd name="T11" fmla="*/ 165 h 469"/>
                <a:gd name="T12" fmla="*/ 55 w 529"/>
                <a:gd name="T13" fmla="*/ 256 h 469"/>
                <a:gd name="T14" fmla="*/ 55 w 529"/>
                <a:gd name="T15" fmla="*/ 256 h 469"/>
                <a:gd name="T16" fmla="*/ 55 w 529"/>
                <a:gd name="T17" fmla="*/ 257 h 469"/>
                <a:gd name="T18" fmla="*/ 58 w 529"/>
                <a:gd name="T19" fmla="*/ 273 h 469"/>
                <a:gd name="T20" fmla="*/ 58 w 529"/>
                <a:gd name="T21" fmla="*/ 274 h 469"/>
                <a:gd name="T22" fmla="*/ 58 w 529"/>
                <a:gd name="T23" fmla="*/ 277 h 469"/>
                <a:gd name="T24" fmla="*/ 61 w 529"/>
                <a:gd name="T25" fmla="*/ 290 h 469"/>
                <a:gd name="T26" fmla="*/ 62 w 529"/>
                <a:gd name="T27" fmla="*/ 292 h 469"/>
                <a:gd name="T28" fmla="*/ 63 w 529"/>
                <a:gd name="T29" fmla="*/ 296 h 469"/>
                <a:gd name="T30" fmla="*/ 68 w 529"/>
                <a:gd name="T31" fmla="*/ 309 h 469"/>
                <a:gd name="T32" fmla="*/ 68 w 529"/>
                <a:gd name="T33" fmla="*/ 310 h 469"/>
                <a:gd name="T34" fmla="*/ 70 w 529"/>
                <a:gd name="T35" fmla="*/ 314 h 469"/>
                <a:gd name="T36" fmla="*/ 75 w 529"/>
                <a:gd name="T37" fmla="*/ 325 h 469"/>
                <a:gd name="T38" fmla="*/ 77 w 529"/>
                <a:gd name="T39" fmla="*/ 329 h 469"/>
                <a:gd name="T40" fmla="*/ 158 w 529"/>
                <a:gd name="T41" fmla="*/ 417 h 469"/>
                <a:gd name="T42" fmla="*/ 261 w 529"/>
                <a:gd name="T43" fmla="*/ 444 h 469"/>
                <a:gd name="T44" fmla="*/ 274 w 529"/>
                <a:gd name="T45" fmla="*/ 444 h 469"/>
                <a:gd name="T46" fmla="*/ 260 w 529"/>
                <a:gd name="T47" fmla="*/ 469 h 469"/>
                <a:gd name="T48" fmla="*/ 149 w 529"/>
                <a:gd name="T49" fmla="*/ 438 h 469"/>
                <a:gd name="T50" fmla="*/ 144 w 529"/>
                <a:gd name="T51" fmla="*/ 436 h 469"/>
                <a:gd name="T52" fmla="*/ 53 w 529"/>
                <a:gd name="T53" fmla="*/ 132 h 469"/>
                <a:gd name="T54" fmla="*/ 238 w 529"/>
                <a:gd name="T55" fmla="*/ 1 h 469"/>
                <a:gd name="T56" fmla="*/ 476 w 529"/>
                <a:gd name="T57" fmla="*/ 337 h 469"/>
                <a:gd name="T58" fmla="*/ 386 w 529"/>
                <a:gd name="T59" fmla="*/ 33 h 469"/>
                <a:gd name="T60" fmla="*/ 381 w 529"/>
                <a:gd name="T61" fmla="*/ 30 h 469"/>
                <a:gd name="T62" fmla="*/ 270 w 529"/>
                <a:gd name="T63" fmla="*/ 0 h 469"/>
                <a:gd name="T64" fmla="*/ 256 w 529"/>
                <a:gd name="T65" fmla="*/ 25 h 469"/>
                <a:gd name="T66" fmla="*/ 268 w 529"/>
                <a:gd name="T67" fmla="*/ 25 h 469"/>
                <a:gd name="T68" fmla="*/ 371 w 529"/>
                <a:gd name="T69" fmla="*/ 52 h 469"/>
                <a:gd name="T70" fmla="*/ 453 w 529"/>
                <a:gd name="T71" fmla="*/ 139 h 469"/>
                <a:gd name="T72" fmla="*/ 455 w 529"/>
                <a:gd name="T73" fmla="*/ 144 h 469"/>
                <a:gd name="T74" fmla="*/ 460 w 529"/>
                <a:gd name="T75" fmla="*/ 154 h 469"/>
                <a:gd name="T76" fmla="*/ 462 w 529"/>
                <a:gd name="T77" fmla="*/ 159 h 469"/>
                <a:gd name="T78" fmla="*/ 462 w 529"/>
                <a:gd name="T79" fmla="*/ 159 h 469"/>
                <a:gd name="T80" fmla="*/ 466 w 529"/>
                <a:gd name="T81" fmla="*/ 172 h 469"/>
                <a:gd name="T82" fmla="*/ 468 w 529"/>
                <a:gd name="T83" fmla="*/ 176 h 469"/>
                <a:gd name="T84" fmla="*/ 468 w 529"/>
                <a:gd name="T85" fmla="*/ 178 h 469"/>
                <a:gd name="T86" fmla="*/ 471 w 529"/>
                <a:gd name="T87" fmla="*/ 192 h 469"/>
                <a:gd name="T88" fmla="*/ 472 w 529"/>
                <a:gd name="T89" fmla="*/ 195 h 469"/>
                <a:gd name="T90" fmla="*/ 472 w 529"/>
                <a:gd name="T91" fmla="*/ 196 h 469"/>
                <a:gd name="T92" fmla="*/ 474 w 529"/>
                <a:gd name="T93" fmla="*/ 211 h 469"/>
                <a:gd name="T94" fmla="*/ 474 w 529"/>
                <a:gd name="T95" fmla="*/ 212 h 469"/>
                <a:gd name="T96" fmla="*/ 474 w 529"/>
                <a:gd name="T97" fmla="*/ 213 h 469"/>
                <a:gd name="T98" fmla="*/ 460 w 529"/>
                <a:gd name="T99" fmla="*/ 304 h 469"/>
                <a:gd name="T100" fmla="*/ 460 w 529"/>
                <a:gd name="T101" fmla="*/ 304 h 469"/>
                <a:gd name="T102" fmla="*/ 372 w 529"/>
                <a:gd name="T103" fmla="*/ 402 h 469"/>
                <a:gd name="T104" fmla="*/ 365 w 529"/>
                <a:gd name="T105" fmla="*/ 405 h 469"/>
                <a:gd name="T106" fmla="*/ 345 w 529"/>
                <a:gd name="T107" fmla="*/ 368 h 469"/>
                <a:gd name="T108" fmla="*/ 291 w 529"/>
                <a:gd name="T109" fmla="*/ 468 h 469"/>
                <a:gd name="T110" fmla="*/ 476 w 529"/>
                <a:gd name="T111" fmla="*/ 337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9" h="469">
                  <a:moveTo>
                    <a:pt x="238" y="1"/>
                  </a:moveTo>
                  <a:cubicBezTo>
                    <a:pt x="185" y="100"/>
                    <a:pt x="185" y="100"/>
                    <a:pt x="185" y="100"/>
                  </a:cubicBezTo>
                  <a:cubicBezTo>
                    <a:pt x="165" y="63"/>
                    <a:pt x="165" y="63"/>
                    <a:pt x="165" y="63"/>
                  </a:cubicBezTo>
                  <a:cubicBezTo>
                    <a:pt x="158" y="67"/>
                    <a:pt x="158" y="67"/>
                    <a:pt x="158" y="67"/>
                  </a:cubicBezTo>
                  <a:cubicBezTo>
                    <a:pt x="118" y="88"/>
                    <a:pt x="87" y="122"/>
                    <a:pt x="70" y="164"/>
                  </a:cubicBezTo>
                  <a:cubicBezTo>
                    <a:pt x="69" y="165"/>
                    <a:pt x="69" y="165"/>
                    <a:pt x="69" y="165"/>
                  </a:cubicBezTo>
                  <a:cubicBezTo>
                    <a:pt x="58" y="193"/>
                    <a:pt x="53" y="225"/>
                    <a:pt x="55" y="256"/>
                  </a:cubicBezTo>
                  <a:cubicBezTo>
                    <a:pt x="55" y="256"/>
                    <a:pt x="55" y="256"/>
                    <a:pt x="55" y="256"/>
                  </a:cubicBezTo>
                  <a:cubicBezTo>
                    <a:pt x="55" y="256"/>
                    <a:pt x="55" y="257"/>
                    <a:pt x="55" y="257"/>
                  </a:cubicBezTo>
                  <a:cubicBezTo>
                    <a:pt x="56" y="262"/>
                    <a:pt x="57" y="267"/>
                    <a:pt x="58" y="273"/>
                  </a:cubicBezTo>
                  <a:cubicBezTo>
                    <a:pt x="58" y="274"/>
                    <a:pt x="58" y="274"/>
                    <a:pt x="58" y="274"/>
                  </a:cubicBezTo>
                  <a:cubicBezTo>
                    <a:pt x="58" y="275"/>
                    <a:pt x="58" y="276"/>
                    <a:pt x="58" y="277"/>
                  </a:cubicBezTo>
                  <a:cubicBezTo>
                    <a:pt x="59" y="281"/>
                    <a:pt x="60" y="285"/>
                    <a:pt x="61" y="290"/>
                  </a:cubicBezTo>
                  <a:cubicBezTo>
                    <a:pt x="62" y="292"/>
                    <a:pt x="62" y="292"/>
                    <a:pt x="62" y="292"/>
                  </a:cubicBezTo>
                  <a:cubicBezTo>
                    <a:pt x="62" y="293"/>
                    <a:pt x="63" y="295"/>
                    <a:pt x="63" y="296"/>
                  </a:cubicBezTo>
                  <a:cubicBezTo>
                    <a:pt x="64" y="300"/>
                    <a:pt x="66" y="304"/>
                    <a:pt x="68" y="309"/>
                  </a:cubicBezTo>
                  <a:cubicBezTo>
                    <a:pt x="68" y="310"/>
                    <a:pt x="68" y="310"/>
                    <a:pt x="68" y="310"/>
                  </a:cubicBezTo>
                  <a:cubicBezTo>
                    <a:pt x="68" y="311"/>
                    <a:pt x="69" y="313"/>
                    <a:pt x="70" y="314"/>
                  </a:cubicBezTo>
                  <a:cubicBezTo>
                    <a:pt x="71" y="318"/>
                    <a:pt x="73" y="321"/>
                    <a:pt x="75" y="325"/>
                  </a:cubicBezTo>
                  <a:cubicBezTo>
                    <a:pt x="75" y="326"/>
                    <a:pt x="76" y="328"/>
                    <a:pt x="77" y="329"/>
                  </a:cubicBezTo>
                  <a:cubicBezTo>
                    <a:pt x="95" y="368"/>
                    <a:pt x="124" y="399"/>
                    <a:pt x="158" y="417"/>
                  </a:cubicBezTo>
                  <a:cubicBezTo>
                    <a:pt x="163" y="420"/>
                    <a:pt x="200" y="444"/>
                    <a:pt x="261" y="444"/>
                  </a:cubicBezTo>
                  <a:cubicBezTo>
                    <a:pt x="266" y="444"/>
                    <a:pt x="270" y="444"/>
                    <a:pt x="274" y="444"/>
                  </a:cubicBezTo>
                  <a:cubicBezTo>
                    <a:pt x="260" y="469"/>
                    <a:pt x="260" y="469"/>
                    <a:pt x="260" y="469"/>
                  </a:cubicBezTo>
                  <a:cubicBezTo>
                    <a:pt x="221" y="468"/>
                    <a:pt x="182" y="457"/>
                    <a:pt x="149" y="438"/>
                  </a:cubicBezTo>
                  <a:cubicBezTo>
                    <a:pt x="144" y="436"/>
                    <a:pt x="144" y="436"/>
                    <a:pt x="144" y="436"/>
                  </a:cubicBezTo>
                  <a:cubicBezTo>
                    <a:pt x="40" y="374"/>
                    <a:pt x="0" y="241"/>
                    <a:pt x="53" y="132"/>
                  </a:cubicBezTo>
                  <a:cubicBezTo>
                    <a:pt x="88" y="59"/>
                    <a:pt x="159" y="10"/>
                    <a:pt x="238" y="1"/>
                  </a:cubicBezTo>
                  <a:close/>
                  <a:moveTo>
                    <a:pt x="476" y="337"/>
                  </a:moveTo>
                  <a:cubicBezTo>
                    <a:pt x="529" y="227"/>
                    <a:pt x="490" y="95"/>
                    <a:pt x="386" y="33"/>
                  </a:cubicBezTo>
                  <a:cubicBezTo>
                    <a:pt x="381" y="30"/>
                    <a:pt x="381" y="30"/>
                    <a:pt x="381" y="30"/>
                  </a:cubicBezTo>
                  <a:cubicBezTo>
                    <a:pt x="347" y="11"/>
                    <a:pt x="309" y="1"/>
                    <a:pt x="270" y="0"/>
                  </a:cubicBezTo>
                  <a:cubicBezTo>
                    <a:pt x="256" y="25"/>
                    <a:pt x="256" y="25"/>
                    <a:pt x="256" y="25"/>
                  </a:cubicBezTo>
                  <a:cubicBezTo>
                    <a:pt x="259" y="25"/>
                    <a:pt x="263" y="25"/>
                    <a:pt x="268" y="25"/>
                  </a:cubicBezTo>
                  <a:cubicBezTo>
                    <a:pt x="329" y="25"/>
                    <a:pt x="366" y="48"/>
                    <a:pt x="371" y="52"/>
                  </a:cubicBezTo>
                  <a:cubicBezTo>
                    <a:pt x="405" y="69"/>
                    <a:pt x="434" y="100"/>
                    <a:pt x="453" y="139"/>
                  </a:cubicBezTo>
                  <a:cubicBezTo>
                    <a:pt x="454" y="141"/>
                    <a:pt x="454" y="142"/>
                    <a:pt x="455" y="144"/>
                  </a:cubicBezTo>
                  <a:cubicBezTo>
                    <a:pt x="457" y="147"/>
                    <a:pt x="458" y="151"/>
                    <a:pt x="460" y="154"/>
                  </a:cubicBezTo>
                  <a:cubicBezTo>
                    <a:pt x="461" y="156"/>
                    <a:pt x="461" y="157"/>
                    <a:pt x="462" y="159"/>
                  </a:cubicBezTo>
                  <a:cubicBezTo>
                    <a:pt x="462" y="159"/>
                    <a:pt x="462" y="159"/>
                    <a:pt x="462" y="159"/>
                  </a:cubicBezTo>
                  <a:cubicBezTo>
                    <a:pt x="464" y="165"/>
                    <a:pt x="465" y="169"/>
                    <a:pt x="466" y="172"/>
                  </a:cubicBezTo>
                  <a:cubicBezTo>
                    <a:pt x="467" y="174"/>
                    <a:pt x="467" y="175"/>
                    <a:pt x="468" y="176"/>
                  </a:cubicBezTo>
                  <a:cubicBezTo>
                    <a:pt x="468" y="178"/>
                    <a:pt x="468" y="178"/>
                    <a:pt x="468" y="178"/>
                  </a:cubicBezTo>
                  <a:cubicBezTo>
                    <a:pt x="470" y="184"/>
                    <a:pt x="471" y="188"/>
                    <a:pt x="471" y="192"/>
                  </a:cubicBezTo>
                  <a:cubicBezTo>
                    <a:pt x="471" y="193"/>
                    <a:pt x="472" y="194"/>
                    <a:pt x="472" y="195"/>
                  </a:cubicBezTo>
                  <a:cubicBezTo>
                    <a:pt x="472" y="196"/>
                    <a:pt x="472" y="196"/>
                    <a:pt x="472" y="196"/>
                  </a:cubicBezTo>
                  <a:cubicBezTo>
                    <a:pt x="473" y="202"/>
                    <a:pt x="474" y="207"/>
                    <a:pt x="474" y="211"/>
                  </a:cubicBezTo>
                  <a:cubicBezTo>
                    <a:pt x="474" y="212"/>
                    <a:pt x="474" y="212"/>
                    <a:pt x="474" y="212"/>
                  </a:cubicBezTo>
                  <a:cubicBezTo>
                    <a:pt x="474" y="213"/>
                    <a:pt x="474" y="213"/>
                    <a:pt x="474" y="213"/>
                  </a:cubicBezTo>
                  <a:cubicBezTo>
                    <a:pt x="477" y="244"/>
                    <a:pt x="472" y="275"/>
                    <a:pt x="460" y="304"/>
                  </a:cubicBezTo>
                  <a:cubicBezTo>
                    <a:pt x="460" y="304"/>
                    <a:pt x="460" y="304"/>
                    <a:pt x="460" y="304"/>
                  </a:cubicBezTo>
                  <a:cubicBezTo>
                    <a:pt x="443" y="346"/>
                    <a:pt x="411" y="381"/>
                    <a:pt x="372" y="402"/>
                  </a:cubicBezTo>
                  <a:cubicBezTo>
                    <a:pt x="365" y="405"/>
                    <a:pt x="365" y="405"/>
                    <a:pt x="365" y="405"/>
                  </a:cubicBezTo>
                  <a:cubicBezTo>
                    <a:pt x="345" y="368"/>
                    <a:pt x="345" y="368"/>
                    <a:pt x="345" y="368"/>
                  </a:cubicBezTo>
                  <a:cubicBezTo>
                    <a:pt x="291" y="468"/>
                    <a:pt x="291" y="468"/>
                    <a:pt x="291" y="468"/>
                  </a:cubicBezTo>
                  <a:cubicBezTo>
                    <a:pt x="371" y="459"/>
                    <a:pt x="441" y="409"/>
                    <a:pt x="476" y="337"/>
                  </a:cubicBezTo>
                  <a:close/>
                </a:path>
              </a:pathLst>
            </a:custGeom>
            <a:solidFill>
              <a:schemeClr val="accent1"/>
            </a:solidFill>
            <a:ln>
              <a:noFill/>
            </a:ln>
          </p:spPr>
          <p:txBody>
            <a:bodyPr vert="horz" wrap="square" lIns="89570" tIns="44786" rIns="89570" bIns="44786" numCol="1" anchor="t" anchorCtr="0" compatLnSpc="1">
              <a:prstTxWarp prst="textNoShape">
                <a:avLst/>
              </a:prstTxWarp>
            </a:bodyPr>
            <a:lstStyle/>
            <a:p>
              <a:pPr defTabSz="776641"/>
              <a:endParaRPr lang="en-US" sz="1762" dirty="0">
                <a:solidFill>
                  <a:srgbClr val="505050"/>
                </a:solidFill>
              </a:endParaRPr>
            </a:p>
          </p:txBody>
        </p:sp>
        <p:sp>
          <p:nvSpPr>
            <p:cNvPr id="218" name="TextBox 217"/>
            <p:cNvSpPr txBox="1"/>
            <p:nvPr/>
          </p:nvSpPr>
          <p:spPr>
            <a:xfrm>
              <a:off x="9132155" y="2128045"/>
              <a:ext cx="643376" cy="362751"/>
            </a:xfrm>
            <a:prstGeom prst="rect">
              <a:avLst/>
            </a:prstGeom>
            <a:noFill/>
          </p:spPr>
          <p:txBody>
            <a:bodyPr wrap="square" lIns="0" tIns="0" rIns="0" bIns="0" rtlCol="0">
              <a:spAutoFit/>
            </a:bodyPr>
            <a:lstStyle/>
            <a:p>
              <a:pPr algn="ctr" defTabSz="932194">
                <a:lnSpc>
                  <a:spcPct val="90000"/>
                </a:lnSpc>
                <a:spcAft>
                  <a:spcPts val="600"/>
                </a:spcAft>
              </a:pPr>
              <a:r>
                <a:rPr lang="en-US" sz="600" spc="-50" dirty="0">
                  <a:gradFill>
                    <a:gsLst>
                      <a:gs pos="2917">
                        <a:srgbClr val="0072C6"/>
                      </a:gs>
                      <a:gs pos="30000">
                        <a:srgbClr val="0072C6"/>
                      </a:gs>
                    </a:gsLst>
                    <a:lin ang="5400000" scaled="0"/>
                  </a:gradFill>
                  <a:latin typeface="Segoe UI Semibold" panose="020B0702040204020203" pitchFamily="34" charset="0"/>
                  <a:cs typeface="Segoe UI Semibold" panose="020B0702040204020203" pitchFamily="34" charset="0"/>
                </a:rPr>
                <a:t>ONE </a:t>
              </a:r>
              <a:br>
                <a:rPr lang="en-US" sz="600" spc="-50" dirty="0">
                  <a:gradFill>
                    <a:gsLst>
                      <a:gs pos="2917">
                        <a:srgbClr val="0072C6"/>
                      </a:gs>
                      <a:gs pos="30000">
                        <a:srgbClr val="0072C6"/>
                      </a:gs>
                    </a:gsLst>
                    <a:lin ang="5400000" scaled="0"/>
                  </a:gradFill>
                  <a:latin typeface="Segoe UI Semibold" panose="020B0702040204020203" pitchFamily="34" charset="0"/>
                  <a:cs typeface="Segoe UI Semibold" panose="020B0702040204020203" pitchFamily="34" charset="0"/>
                </a:rPr>
              </a:br>
              <a:r>
                <a:rPr lang="en-US" sz="600" spc="-50" dirty="0">
                  <a:gradFill>
                    <a:gsLst>
                      <a:gs pos="2917">
                        <a:srgbClr val="0072C6"/>
                      </a:gs>
                      <a:gs pos="30000">
                        <a:srgbClr val="0072C6"/>
                      </a:gs>
                    </a:gsLst>
                    <a:lin ang="5400000" scaled="0"/>
                  </a:gradFill>
                  <a:latin typeface="Segoe UI Semibold" panose="020B0702040204020203" pitchFamily="34" charset="0"/>
                  <a:cs typeface="Segoe UI Semibold" panose="020B0702040204020203" pitchFamily="34" charset="0"/>
                </a:rPr>
                <a:t>CONSISTENT PLATFORM</a:t>
              </a:r>
            </a:p>
          </p:txBody>
        </p:sp>
        <p:sp>
          <p:nvSpPr>
            <p:cNvPr id="246" name="TextBox 245"/>
            <p:cNvSpPr txBox="1"/>
            <p:nvPr/>
          </p:nvSpPr>
          <p:spPr>
            <a:xfrm>
              <a:off x="8347511" y="2452299"/>
              <a:ext cx="699817" cy="322445"/>
            </a:xfrm>
            <a:prstGeom prst="rect">
              <a:avLst/>
            </a:prstGeom>
            <a:noFill/>
          </p:spPr>
          <p:txBody>
            <a:bodyPr wrap="square" lIns="0" tIns="0" rIns="0" bIns="0" rtlCol="0">
              <a:spAutoFit/>
            </a:bodyPr>
            <a:lstStyle/>
            <a:p>
              <a:pPr algn="ctr" defTabSz="932194">
                <a:lnSpc>
                  <a:spcPct val="90000"/>
                </a:lnSpc>
                <a:spcAft>
                  <a:spcPts val="600"/>
                </a:spcAft>
              </a:pPr>
              <a:r>
                <a:rPr lang="en-US" sz="800" spc="-50" dirty="0">
                  <a:gradFill>
                    <a:gsLst>
                      <a:gs pos="2917">
                        <a:srgbClr val="002050"/>
                      </a:gs>
                      <a:gs pos="30000">
                        <a:srgbClr val="002050"/>
                      </a:gs>
                    </a:gsLst>
                    <a:lin ang="5400000" scaled="0"/>
                  </a:gradFill>
                  <a:latin typeface="Segoe UI Semibold" panose="020B0702040204020203" pitchFamily="34" charset="0"/>
                  <a:cs typeface="Segoe UI Semibold" panose="020B0702040204020203" pitchFamily="34" charset="0"/>
                </a:rPr>
                <a:t>ON-PREMISES</a:t>
              </a:r>
            </a:p>
          </p:txBody>
        </p:sp>
        <p:sp>
          <p:nvSpPr>
            <p:cNvPr id="247" name="TextBox 246"/>
            <p:cNvSpPr txBox="1"/>
            <p:nvPr/>
          </p:nvSpPr>
          <p:spPr>
            <a:xfrm>
              <a:off x="9730369" y="2439259"/>
              <a:ext cx="826731" cy="322445"/>
            </a:xfrm>
            <a:prstGeom prst="rect">
              <a:avLst/>
            </a:prstGeom>
            <a:noFill/>
          </p:spPr>
          <p:txBody>
            <a:bodyPr wrap="square" lIns="0" tIns="0" rIns="0" bIns="0" rtlCol="0">
              <a:spAutoFit/>
            </a:bodyPr>
            <a:lstStyle/>
            <a:p>
              <a:pPr algn="ctr" defTabSz="932194">
                <a:lnSpc>
                  <a:spcPct val="90000"/>
                </a:lnSpc>
                <a:spcAft>
                  <a:spcPts val="600"/>
                </a:spcAft>
              </a:pPr>
              <a:r>
                <a:rPr lang="en-US" sz="800" spc="-50" dirty="0">
                  <a:gradFill>
                    <a:gsLst>
                      <a:gs pos="2917">
                        <a:srgbClr val="002050"/>
                      </a:gs>
                      <a:gs pos="30000">
                        <a:srgbClr val="002050"/>
                      </a:gs>
                    </a:gsLst>
                    <a:lin ang="5400000" scaled="0"/>
                  </a:gradFill>
                  <a:latin typeface="Segoe UI Semibold" panose="020B0702040204020203" pitchFamily="34" charset="0"/>
                  <a:cs typeface="Segoe UI Semibold" panose="020B0702040204020203" pitchFamily="34" charset="0"/>
                </a:rPr>
                <a:t>SERVICE PROVIDER</a:t>
              </a:r>
            </a:p>
          </p:txBody>
        </p:sp>
        <p:cxnSp>
          <p:nvCxnSpPr>
            <p:cNvPr id="253" name="Straight Connector 252"/>
            <p:cNvCxnSpPr/>
            <p:nvPr/>
          </p:nvCxnSpPr>
          <p:spPr>
            <a:xfrm>
              <a:off x="9415530" y="2690913"/>
              <a:ext cx="0" cy="209854"/>
            </a:xfrm>
            <a:prstGeom prst="line">
              <a:avLst/>
            </a:prstGeom>
            <a:ln w="28575">
              <a:solidFill>
                <a:schemeClr val="accent1"/>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H="1">
              <a:off x="9831280" y="1938449"/>
              <a:ext cx="598065" cy="261382"/>
            </a:xfrm>
            <a:prstGeom prst="line">
              <a:avLst/>
            </a:prstGeom>
            <a:ln w="28575">
              <a:solidFill>
                <a:schemeClr val="accent1"/>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a:endCxn id="214" idx="4"/>
            </p:cNvCxnSpPr>
            <p:nvPr/>
          </p:nvCxnSpPr>
          <p:spPr>
            <a:xfrm flipH="1" flipV="1">
              <a:off x="8693510" y="2085011"/>
              <a:ext cx="382897" cy="146561"/>
            </a:xfrm>
            <a:prstGeom prst="line">
              <a:avLst/>
            </a:prstGeom>
            <a:ln w="28575">
              <a:solidFill>
                <a:schemeClr val="accent1"/>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grpSp>
      <p:sp>
        <p:nvSpPr>
          <p:cNvPr id="219" name="TextBox 218"/>
          <p:cNvSpPr txBox="1"/>
          <p:nvPr/>
        </p:nvSpPr>
        <p:spPr>
          <a:xfrm>
            <a:off x="8387012" y="1460629"/>
            <a:ext cx="498593" cy="271483"/>
          </a:xfrm>
          <a:prstGeom prst="rect">
            <a:avLst/>
          </a:prstGeom>
          <a:noFill/>
        </p:spPr>
        <p:txBody>
          <a:bodyPr wrap="square" lIns="0" tIns="0" rIns="0" bIns="0" rtlCol="0">
            <a:spAutoFit/>
          </a:bodyPr>
          <a:lstStyle/>
          <a:p>
            <a:pPr defTabSz="914005">
              <a:lnSpc>
                <a:spcPct val="90000"/>
              </a:lnSpc>
              <a:spcAft>
                <a:spcPts val="588"/>
              </a:spcAft>
            </a:pPr>
            <a:r>
              <a:rPr lang="en-US" sz="980" spc="-49" dirty="0">
                <a:gradFill>
                  <a:gsLst>
                    <a:gs pos="2917">
                      <a:srgbClr val="00BCF2"/>
                    </a:gs>
                    <a:gs pos="30000">
                      <a:srgbClr val="00BCF2"/>
                    </a:gs>
                  </a:gsLst>
                  <a:lin ang="5400000" scaled="0"/>
                </a:gradFill>
              </a:rPr>
              <a:t>Microsoft Azure</a:t>
            </a:r>
          </a:p>
        </p:txBody>
      </p:sp>
      <p:sp>
        <p:nvSpPr>
          <p:cNvPr id="220" name="Rectangle 235"/>
          <p:cNvSpPr>
            <a:spLocks noChangeArrowheads="1"/>
          </p:cNvSpPr>
          <p:nvPr/>
        </p:nvSpPr>
        <p:spPr bwMode="auto">
          <a:xfrm>
            <a:off x="449327" y="1189160"/>
            <a:ext cx="3032815" cy="2018877"/>
          </a:xfrm>
          <a:prstGeom prst="rect">
            <a:avLst/>
          </a:prstGeom>
          <a:solidFill>
            <a:schemeClr val="tx2"/>
          </a:solidFill>
          <a:ln w="0">
            <a:noFill/>
            <a:prstDash val="solid"/>
            <a:miter lim="800000"/>
            <a:headEnd/>
            <a:tailEnd/>
          </a:ln>
        </p:spPr>
        <p:txBody>
          <a:bodyPr vert="horz" wrap="square" lIns="91403" tIns="45701" rIns="91403" bIns="45701" numCol="1" anchor="t" anchorCtr="0" compatLnSpc="1">
            <a:prstTxWarp prst="textNoShape">
              <a:avLst/>
            </a:prstTxWarp>
          </a:bodyPr>
          <a:lstStyle/>
          <a:p>
            <a:pPr defTabSz="914180"/>
            <a:endParaRPr lang="en-US" sz="1799">
              <a:solidFill>
                <a:prstClr val="white"/>
              </a:solidFill>
            </a:endParaRPr>
          </a:p>
        </p:txBody>
      </p:sp>
      <p:pic>
        <p:nvPicPr>
          <p:cNvPr id="233" name="Picture 2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544" y="1260593"/>
            <a:ext cx="1848395" cy="1921564"/>
          </a:xfrm>
          <a:prstGeom prst="rect">
            <a:avLst/>
          </a:prstGeom>
        </p:spPr>
      </p:pic>
      <p:sp>
        <p:nvSpPr>
          <p:cNvPr id="234" name="TextBox 233"/>
          <p:cNvSpPr txBox="1"/>
          <p:nvPr/>
        </p:nvSpPr>
        <p:spPr>
          <a:xfrm>
            <a:off x="565649" y="3372885"/>
            <a:ext cx="2825215" cy="193808"/>
          </a:xfrm>
          <a:prstGeom prst="rect">
            <a:avLst/>
          </a:prstGeom>
          <a:noFill/>
        </p:spPr>
        <p:txBody>
          <a:bodyPr wrap="square" lIns="0" tIns="0" rIns="0" bIns="0" rtlCol="0">
            <a:spAutoFit/>
          </a:bodyPr>
          <a:lstStyle/>
          <a:p>
            <a:pPr algn="ctr" defTabSz="914180">
              <a:lnSpc>
                <a:spcPct val="90000"/>
              </a:lnSpc>
              <a:spcAft>
                <a:spcPts val="600"/>
              </a:spcAft>
            </a:pPr>
            <a:r>
              <a:rPr lang="en-US" sz="1400" dirty="0">
                <a:gradFill>
                  <a:gsLst>
                    <a:gs pos="2917">
                      <a:prstClr val="white"/>
                    </a:gs>
                    <a:gs pos="30000">
                      <a:prstClr val="white"/>
                    </a:gs>
                  </a:gsLst>
                  <a:lin ang="5400000" scaled="0"/>
                </a:gradFill>
              </a:rPr>
              <a:t>Developer Workstations</a:t>
            </a:r>
          </a:p>
        </p:txBody>
      </p:sp>
      <p:grpSp>
        <p:nvGrpSpPr>
          <p:cNvPr id="235" name="Group 234"/>
          <p:cNvGrpSpPr/>
          <p:nvPr/>
        </p:nvGrpSpPr>
        <p:grpSpPr>
          <a:xfrm>
            <a:off x="782893" y="3700804"/>
            <a:ext cx="2321812" cy="456558"/>
            <a:chOff x="782344" y="3392752"/>
            <a:chExt cx="2322746" cy="456741"/>
          </a:xfrm>
        </p:grpSpPr>
        <p:grpSp>
          <p:nvGrpSpPr>
            <p:cNvPr id="236" name="Group 235"/>
            <p:cNvGrpSpPr/>
            <p:nvPr/>
          </p:nvGrpSpPr>
          <p:grpSpPr>
            <a:xfrm>
              <a:off x="782344" y="3393987"/>
              <a:ext cx="589953" cy="454188"/>
              <a:chOff x="688638" y="3388251"/>
              <a:chExt cx="453196" cy="372941"/>
            </a:xfrm>
          </p:grpSpPr>
          <p:sp>
            <p:nvSpPr>
              <p:cNvPr id="268" name="Rectangle 267"/>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69" name="Straight Connector 268"/>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0" name="Arc 269"/>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71" name="Arc 270"/>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72" name="Rectangle 271"/>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73" name="Isosceles Triangle 272"/>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74" name="Isosceles Triangle 273"/>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37" name="Group 236"/>
            <p:cNvGrpSpPr/>
            <p:nvPr/>
          </p:nvGrpSpPr>
          <p:grpSpPr>
            <a:xfrm>
              <a:off x="1652094" y="3392752"/>
              <a:ext cx="589953" cy="454188"/>
              <a:chOff x="688638" y="3388251"/>
              <a:chExt cx="453196" cy="372941"/>
            </a:xfrm>
          </p:grpSpPr>
          <p:sp>
            <p:nvSpPr>
              <p:cNvPr id="261" name="Rectangle 260"/>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62" name="Straight Connector 261"/>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63" name="Arc 262"/>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64" name="Arc 263"/>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65" name="Rectangle 264"/>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6" name="Isosceles Triangle 265"/>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7" name="Isosceles Triangle 266"/>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38" name="Group 237"/>
            <p:cNvGrpSpPr/>
            <p:nvPr/>
          </p:nvGrpSpPr>
          <p:grpSpPr>
            <a:xfrm>
              <a:off x="2515137" y="3395305"/>
              <a:ext cx="589953" cy="454188"/>
              <a:chOff x="688638" y="3388251"/>
              <a:chExt cx="453196" cy="372941"/>
            </a:xfrm>
          </p:grpSpPr>
          <p:sp>
            <p:nvSpPr>
              <p:cNvPr id="239" name="Rectangle 238"/>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40" name="Straight Connector 239"/>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56" name="Arc 255"/>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57" name="Arc 256"/>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58" name="Rectangle 257"/>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59" name="Isosceles Triangle 258"/>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0" name="Isosceles Triangle 259"/>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pic>
        <p:nvPicPr>
          <p:cNvPr id="275" name="Picture 274"/>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68007" t="5019" r="6210" b="4022"/>
          <a:stretch/>
        </p:blipFill>
        <p:spPr>
          <a:xfrm>
            <a:off x="2711300" y="3735641"/>
            <a:ext cx="205920" cy="250774"/>
          </a:xfrm>
          <a:prstGeom prst="rect">
            <a:avLst/>
          </a:prstGeom>
        </p:spPr>
      </p:pic>
      <p:cxnSp>
        <p:nvCxnSpPr>
          <p:cNvPr id="276" name="Straight Connector 275"/>
          <p:cNvCxnSpPr/>
          <p:nvPr/>
        </p:nvCxnSpPr>
        <p:spPr>
          <a:xfrm>
            <a:off x="618224" y="5526914"/>
            <a:ext cx="2656889"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p:nvCxnSpPr>
        <p:spPr>
          <a:xfrm>
            <a:off x="618224" y="6442900"/>
            <a:ext cx="11069696"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a:off x="3694729"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9" name="Straight Connector 278"/>
          <p:cNvCxnSpPr/>
          <p:nvPr/>
        </p:nvCxnSpPr>
        <p:spPr>
          <a:xfrm>
            <a:off x="3694729" y="2871152"/>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0" name="Straight Connector 279"/>
          <p:cNvCxnSpPr/>
          <p:nvPr/>
        </p:nvCxnSpPr>
        <p:spPr>
          <a:xfrm>
            <a:off x="5766203"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1" name="Straight Connector 280"/>
          <p:cNvCxnSpPr/>
          <p:nvPr/>
        </p:nvCxnSpPr>
        <p:spPr>
          <a:xfrm>
            <a:off x="9958182"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6434468" y="3264269"/>
            <a:ext cx="435190" cy="542399"/>
            <a:chOff x="6462997" y="4293824"/>
            <a:chExt cx="444032" cy="553419"/>
          </a:xfrm>
        </p:grpSpPr>
        <p:sp>
          <p:nvSpPr>
            <p:cNvPr id="112" name="TextBox 111"/>
            <p:cNvSpPr txBox="1"/>
            <p:nvPr/>
          </p:nvSpPr>
          <p:spPr>
            <a:xfrm>
              <a:off x="6462997" y="4722593"/>
              <a:ext cx="444032" cy="124650"/>
            </a:xfrm>
            <a:prstGeom prst="rect">
              <a:avLst/>
            </a:prstGeom>
            <a:noFill/>
          </p:spPr>
          <p:txBody>
            <a:bodyPr wrap="none" lIns="0" tIns="0" rIns="0" bIns="0" rtlCol="0">
              <a:spAutoFit/>
            </a:bodyPr>
            <a:lstStyle/>
            <a:p>
              <a:pPr algn="ctr" defTabSz="913863">
                <a:lnSpc>
                  <a:spcPct val="90000"/>
                </a:lnSpc>
                <a:spcAft>
                  <a:spcPts val="588"/>
                </a:spcAft>
              </a:pPr>
              <a:r>
                <a:rPr lang="en-US" sz="882" dirty="0" err="1">
                  <a:gradFill>
                    <a:gsLst>
                      <a:gs pos="2917">
                        <a:srgbClr val="FFFFFF"/>
                      </a:gs>
                      <a:gs pos="30000">
                        <a:srgbClr val="FFFFFF"/>
                      </a:gs>
                    </a:gsLst>
                    <a:lin ang="5400000" scaled="0"/>
                  </a:gradFill>
                </a:rPr>
                <a:t>Saltstack</a:t>
              </a:r>
              <a:endParaRPr lang="en-US" sz="882" dirty="0">
                <a:gradFill>
                  <a:gsLst>
                    <a:gs pos="2917">
                      <a:srgbClr val="FFFFFF"/>
                    </a:gs>
                    <a:gs pos="30000">
                      <a:srgbClr val="FFFFFF"/>
                    </a:gs>
                  </a:gsLst>
                  <a:lin ang="5400000" scaled="0"/>
                </a:gradFill>
              </a:endParaRPr>
            </a:p>
          </p:txBody>
        </p:sp>
        <p:sp>
          <p:nvSpPr>
            <p:cNvPr id="8" name="Freeform 7"/>
            <p:cNvSpPr/>
            <p:nvPr/>
          </p:nvSpPr>
          <p:spPr bwMode="auto">
            <a:xfrm>
              <a:off x="6512719" y="4300538"/>
              <a:ext cx="376237" cy="383381"/>
            </a:xfrm>
            <a:custGeom>
              <a:avLst/>
              <a:gdLst>
                <a:gd name="connsiteX0" fmla="*/ 0 w 376237"/>
                <a:gd name="connsiteY0" fmla="*/ 295275 h 383381"/>
                <a:gd name="connsiteX1" fmla="*/ 7144 w 376237"/>
                <a:gd name="connsiteY1" fmla="*/ 102393 h 383381"/>
                <a:gd name="connsiteX2" fmla="*/ 171450 w 376237"/>
                <a:gd name="connsiteY2" fmla="*/ 11906 h 383381"/>
                <a:gd name="connsiteX3" fmla="*/ 216694 w 376237"/>
                <a:gd name="connsiteY3" fmla="*/ 42862 h 383381"/>
                <a:gd name="connsiteX4" fmla="*/ 292894 w 376237"/>
                <a:gd name="connsiteY4" fmla="*/ 0 h 383381"/>
                <a:gd name="connsiteX5" fmla="*/ 373856 w 376237"/>
                <a:gd name="connsiteY5" fmla="*/ 59531 h 383381"/>
                <a:gd name="connsiteX6" fmla="*/ 376237 w 376237"/>
                <a:gd name="connsiteY6" fmla="*/ 159543 h 383381"/>
                <a:gd name="connsiteX7" fmla="*/ 326231 w 376237"/>
                <a:gd name="connsiteY7" fmla="*/ 190500 h 383381"/>
                <a:gd name="connsiteX8" fmla="*/ 330994 w 376237"/>
                <a:gd name="connsiteY8" fmla="*/ 290512 h 383381"/>
                <a:gd name="connsiteX9" fmla="*/ 171450 w 376237"/>
                <a:gd name="connsiteY9" fmla="*/ 383381 h 383381"/>
                <a:gd name="connsiteX10" fmla="*/ 0 w 376237"/>
                <a:gd name="connsiteY10" fmla="*/ 295275 h 38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237" h="383381">
                  <a:moveTo>
                    <a:pt x="0" y="295275"/>
                  </a:moveTo>
                  <a:lnTo>
                    <a:pt x="7144" y="102393"/>
                  </a:lnTo>
                  <a:lnTo>
                    <a:pt x="171450" y="11906"/>
                  </a:lnTo>
                  <a:lnTo>
                    <a:pt x="216694" y="42862"/>
                  </a:lnTo>
                  <a:lnTo>
                    <a:pt x="292894" y="0"/>
                  </a:lnTo>
                  <a:lnTo>
                    <a:pt x="373856" y="59531"/>
                  </a:lnTo>
                  <a:cubicBezTo>
                    <a:pt x="374650" y="92868"/>
                    <a:pt x="375443" y="126206"/>
                    <a:pt x="376237" y="159543"/>
                  </a:cubicBezTo>
                  <a:lnTo>
                    <a:pt x="326231" y="190500"/>
                  </a:lnTo>
                  <a:lnTo>
                    <a:pt x="330994" y="290512"/>
                  </a:lnTo>
                  <a:lnTo>
                    <a:pt x="171450" y="383381"/>
                  </a:lnTo>
                  <a:lnTo>
                    <a:pt x="0" y="295275"/>
                  </a:lnTo>
                  <a:close/>
                </a:path>
              </a:pathLst>
            </a:custGeom>
            <a:solidFill>
              <a:srgbClr val="00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pic>
          <p:nvPicPr>
            <p:cNvPr id="113" name="Picture 1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98200" y="4293824"/>
              <a:ext cx="407292" cy="407292"/>
            </a:xfrm>
            <a:prstGeom prst="rect">
              <a:avLst/>
            </a:prstGeom>
          </p:spPr>
        </p:pic>
      </p:grpSp>
    </p:spTree>
    <p:extLst>
      <p:ext uri="{BB962C8B-B14F-4D97-AF65-F5344CB8AC3E}">
        <p14:creationId xmlns:p14="http://schemas.microsoft.com/office/powerpoint/2010/main" val="214439570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87734" y="1938801"/>
            <a:ext cx="5479666" cy="2737255"/>
          </a:xfrm>
          <a:prstGeom prst="rect">
            <a:avLst/>
          </a:prstGeom>
        </p:spPr>
      </p:pic>
      <p:sp>
        <p:nvSpPr>
          <p:cNvPr id="2" name="Title 1"/>
          <p:cNvSpPr>
            <a:spLocks noGrp="1"/>
          </p:cNvSpPr>
          <p:nvPr>
            <p:ph type="title"/>
          </p:nvPr>
        </p:nvSpPr>
        <p:spPr>
          <a:xfrm>
            <a:off x="387734" y="150062"/>
            <a:ext cx="4745040" cy="756827"/>
          </a:xfrm>
        </p:spPr>
        <p:txBody>
          <a:bodyPr/>
          <a:lstStyle/>
          <a:p>
            <a:r>
              <a:rPr lang="en-US" dirty="0" smtClean="0"/>
              <a:t>What is Salt?       </a:t>
            </a:r>
            <a:endParaRPr lang="en-US" dirty="0"/>
          </a:p>
        </p:txBody>
      </p:sp>
      <p:grpSp>
        <p:nvGrpSpPr>
          <p:cNvPr id="13" name="Group 3"/>
          <p:cNvGrpSpPr/>
          <p:nvPr/>
        </p:nvGrpSpPr>
        <p:grpSpPr>
          <a:xfrm>
            <a:off x="4508460" y="3708249"/>
            <a:ext cx="542481" cy="689955"/>
            <a:chOff x="6498200" y="4293824"/>
            <a:chExt cx="407292" cy="534519"/>
          </a:xfrm>
        </p:grpSpPr>
        <p:sp>
          <p:nvSpPr>
            <p:cNvPr id="14" name="TextBox 6"/>
            <p:cNvSpPr txBox="1"/>
            <p:nvPr/>
          </p:nvSpPr>
          <p:spPr>
            <a:xfrm>
              <a:off x="6563262" y="4722593"/>
              <a:ext cx="243503" cy="105750"/>
            </a:xfrm>
            <a:prstGeom prst="rect">
              <a:avLst/>
            </a:prstGeom>
            <a:noFill/>
          </p:spPr>
          <p:txBody>
            <a:bodyPr wrap="none" lIns="0" tIns="0" rIns="0" bIns="0" rtlCol="0">
              <a:spAutoFit/>
            </a:bodyPr>
            <a:lstStyle/>
            <a:p>
              <a:pPr algn="ctr" defTabSz="913863">
                <a:lnSpc>
                  <a:spcPct val="90000"/>
                </a:lnSpc>
                <a:spcAft>
                  <a:spcPts val="588"/>
                </a:spcAft>
              </a:pPr>
              <a:r>
                <a:rPr lang="en-US" sz="882" dirty="0">
                  <a:solidFill>
                    <a:srgbClr val="EFEFEF">
                      <a:lumMod val="10000"/>
                    </a:srgbClr>
                  </a:solidFill>
                </a:rPr>
                <a:t>Client</a:t>
              </a:r>
            </a:p>
          </p:txBody>
        </p:sp>
        <p:sp>
          <p:nvSpPr>
            <p:cNvPr id="15" name="Freeform 7"/>
            <p:cNvSpPr/>
            <p:nvPr/>
          </p:nvSpPr>
          <p:spPr bwMode="auto">
            <a:xfrm>
              <a:off x="6512719" y="4300538"/>
              <a:ext cx="376237" cy="383381"/>
            </a:xfrm>
            <a:custGeom>
              <a:avLst/>
              <a:gdLst>
                <a:gd name="connsiteX0" fmla="*/ 0 w 376237"/>
                <a:gd name="connsiteY0" fmla="*/ 295275 h 383381"/>
                <a:gd name="connsiteX1" fmla="*/ 7144 w 376237"/>
                <a:gd name="connsiteY1" fmla="*/ 102393 h 383381"/>
                <a:gd name="connsiteX2" fmla="*/ 171450 w 376237"/>
                <a:gd name="connsiteY2" fmla="*/ 11906 h 383381"/>
                <a:gd name="connsiteX3" fmla="*/ 216694 w 376237"/>
                <a:gd name="connsiteY3" fmla="*/ 42862 h 383381"/>
                <a:gd name="connsiteX4" fmla="*/ 292894 w 376237"/>
                <a:gd name="connsiteY4" fmla="*/ 0 h 383381"/>
                <a:gd name="connsiteX5" fmla="*/ 373856 w 376237"/>
                <a:gd name="connsiteY5" fmla="*/ 59531 h 383381"/>
                <a:gd name="connsiteX6" fmla="*/ 376237 w 376237"/>
                <a:gd name="connsiteY6" fmla="*/ 159543 h 383381"/>
                <a:gd name="connsiteX7" fmla="*/ 326231 w 376237"/>
                <a:gd name="connsiteY7" fmla="*/ 190500 h 383381"/>
                <a:gd name="connsiteX8" fmla="*/ 330994 w 376237"/>
                <a:gd name="connsiteY8" fmla="*/ 290512 h 383381"/>
                <a:gd name="connsiteX9" fmla="*/ 171450 w 376237"/>
                <a:gd name="connsiteY9" fmla="*/ 383381 h 383381"/>
                <a:gd name="connsiteX10" fmla="*/ 0 w 376237"/>
                <a:gd name="connsiteY10" fmla="*/ 295275 h 38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237" h="383381">
                  <a:moveTo>
                    <a:pt x="0" y="295275"/>
                  </a:moveTo>
                  <a:lnTo>
                    <a:pt x="7144" y="102393"/>
                  </a:lnTo>
                  <a:lnTo>
                    <a:pt x="171450" y="11906"/>
                  </a:lnTo>
                  <a:lnTo>
                    <a:pt x="216694" y="42862"/>
                  </a:lnTo>
                  <a:lnTo>
                    <a:pt x="292894" y="0"/>
                  </a:lnTo>
                  <a:lnTo>
                    <a:pt x="373856" y="59531"/>
                  </a:lnTo>
                  <a:cubicBezTo>
                    <a:pt x="374650" y="92868"/>
                    <a:pt x="375443" y="126206"/>
                    <a:pt x="376237" y="159543"/>
                  </a:cubicBezTo>
                  <a:lnTo>
                    <a:pt x="326231" y="190500"/>
                  </a:lnTo>
                  <a:lnTo>
                    <a:pt x="330994" y="290512"/>
                  </a:lnTo>
                  <a:lnTo>
                    <a:pt x="171450" y="383381"/>
                  </a:lnTo>
                  <a:lnTo>
                    <a:pt x="0" y="295275"/>
                  </a:lnTo>
                  <a:close/>
                </a:path>
              </a:pathLst>
            </a:custGeom>
            <a:solidFill>
              <a:srgbClr val="00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pic>
          <p:nvPicPr>
            <p:cNvPr id="16"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8200" y="4293824"/>
              <a:ext cx="407292" cy="407292"/>
            </a:xfrm>
            <a:prstGeom prst="rect">
              <a:avLst/>
            </a:prstGeom>
          </p:spPr>
        </p:pic>
      </p:grpSp>
      <p:grpSp>
        <p:nvGrpSpPr>
          <p:cNvPr id="17" name="Group 29"/>
          <p:cNvGrpSpPr/>
          <p:nvPr/>
        </p:nvGrpSpPr>
        <p:grpSpPr>
          <a:xfrm>
            <a:off x="4085014" y="3210186"/>
            <a:ext cx="602903" cy="728315"/>
            <a:chOff x="6498200" y="4293824"/>
            <a:chExt cx="407292" cy="527664"/>
          </a:xfrm>
        </p:grpSpPr>
        <p:sp>
          <p:nvSpPr>
            <p:cNvPr id="18" name="TextBox 30"/>
            <p:cNvSpPr txBox="1"/>
            <p:nvPr/>
          </p:nvSpPr>
          <p:spPr>
            <a:xfrm>
              <a:off x="6553432" y="4722593"/>
              <a:ext cx="263164" cy="98895"/>
            </a:xfrm>
            <a:prstGeom prst="rect">
              <a:avLst/>
            </a:prstGeom>
            <a:noFill/>
          </p:spPr>
          <p:txBody>
            <a:bodyPr wrap="none" lIns="0" tIns="0" rIns="0" bIns="0" rtlCol="0">
              <a:spAutoFit/>
            </a:bodyPr>
            <a:lstStyle/>
            <a:p>
              <a:pPr algn="ctr" defTabSz="913863">
                <a:lnSpc>
                  <a:spcPct val="90000"/>
                </a:lnSpc>
                <a:spcAft>
                  <a:spcPts val="588"/>
                </a:spcAft>
              </a:pPr>
              <a:r>
                <a:rPr lang="en-US" sz="882" dirty="0">
                  <a:solidFill>
                    <a:srgbClr val="EFEFEF">
                      <a:lumMod val="10000"/>
                    </a:srgbClr>
                  </a:solidFill>
                </a:rPr>
                <a:t>Master</a:t>
              </a:r>
            </a:p>
          </p:txBody>
        </p:sp>
        <p:sp>
          <p:nvSpPr>
            <p:cNvPr id="19" name="Freeform 63"/>
            <p:cNvSpPr/>
            <p:nvPr/>
          </p:nvSpPr>
          <p:spPr bwMode="auto">
            <a:xfrm>
              <a:off x="6512719" y="4300538"/>
              <a:ext cx="376237" cy="383381"/>
            </a:xfrm>
            <a:custGeom>
              <a:avLst/>
              <a:gdLst>
                <a:gd name="connsiteX0" fmla="*/ 0 w 376237"/>
                <a:gd name="connsiteY0" fmla="*/ 295275 h 383381"/>
                <a:gd name="connsiteX1" fmla="*/ 7144 w 376237"/>
                <a:gd name="connsiteY1" fmla="*/ 102393 h 383381"/>
                <a:gd name="connsiteX2" fmla="*/ 171450 w 376237"/>
                <a:gd name="connsiteY2" fmla="*/ 11906 h 383381"/>
                <a:gd name="connsiteX3" fmla="*/ 216694 w 376237"/>
                <a:gd name="connsiteY3" fmla="*/ 42862 h 383381"/>
                <a:gd name="connsiteX4" fmla="*/ 292894 w 376237"/>
                <a:gd name="connsiteY4" fmla="*/ 0 h 383381"/>
                <a:gd name="connsiteX5" fmla="*/ 373856 w 376237"/>
                <a:gd name="connsiteY5" fmla="*/ 59531 h 383381"/>
                <a:gd name="connsiteX6" fmla="*/ 376237 w 376237"/>
                <a:gd name="connsiteY6" fmla="*/ 159543 h 383381"/>
                <a:gd name="connsiteX7" fmla="*/ 326231 w 376237"/>
                <a:gd name="connsiteY7" fmla="*/ 190500 h 383381"/>
                <a:gd name="connsiteX8" fmla="*/ 330994 w 376237"/>
                <a:gd name="connsiteY8" fmla="*/ 290512 h 383381"/>
                <a:gd name="connsiteX9" fmla="*/ 171450 w 376237"/>
                <a:gd name="connsiteY9" fmla="*/ 383381 h 383381"/>
                <a:gd name="connsiteX10" fmla="*/ 0 w 376237"/>
                <a:gd name="connsiteY10" fmla="*/ 295275 h 38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237" h="383381">
                  <a:moveTo>
                    <a:pt x="0" y="295275"/>
                  </a:moveTo>
                  <a:lnTo>
                    <a:pt x="7144" y="102393"/>
                  </a:lnTo>
                  <a:lnTo>
                    <a:pt x="171450" y="11906"/>
                  </a:lnTo>
                  <a:lnTo>
                    <a:pt x="216694" y="42862"/>
                  </a:lnTo>
                  <a:lnTo>
                    <a:pt x="292894" y="0"/>
                  </a:lnTo>
                  <a:lnTo>
                    <a:pt x="373856" y="59531"/>
                  </a:lnTo>
                  <a:cubicBezTo>
                    <a:pt x="374650" y="92868"/>
                    <a:pt x="375443" y="126206"/>
                    <a:pt x="376237" y="159543"/>
                  </a:cubicBezTo>
                  <a:lnTo>
                    <a:pt x="326231" y="190500"/>
                  </a:lnTo>
                  <a:lnTo>
                    <a:pt x="330994" y="290512"/>
                  </a:lnTo>
                  <a:lnTo>
                    <a:pt x="171450" y="383381"/>
                  </a:lnTo>
                  <a:lnTo>
                    <a:pt x="0" y="295275"/>
                  </a:lnTo>
                  <a:close/>
                </a:path>
              </a:pathLst>
            </a:custGeom>
            <a:solidFill>
              <a:srgbClr val="00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pic>
          <p:nvPicPr>
            <p:cNvPr id="20" name="Picture 6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8200" y="4293824"/>
              <a:ext cx="407292" cy="407292"/>
            </a:xfrm>
            <a:prstGeom prst="rect">
              <a:avLst/>
            </a:prstGeom>
          </p:spPr>
        </p:pic>
      </p:grpSp>
      <p:pic>
        <p:nvPicPr>
          <p:cNvPr id="9" name="Picture 8"/>
          <p:cNvPicPr>
            <a:picLocks noChangeAspect="1"/>
          </p:cNvPicPr>
          <p:nvPr/>
        </p:nvPicPr>
        <p:blipFill>
          <a:blip r:embed="rId5"/>
          <a:stretch>
            <a:fillRect/>
          </a:stretch>
        </p:blipFill>
        <p:spPr>
          <a:xfrm>
            <a:off x="1465180" y="1374318"/>
            <a:ext cx="2016095" cy="451028"/>
          </a:xfrm>
          <a:prstGeom prst="rect">
            <a:avLst/>
          </a:prstGeom>
        </p:spPr>
      </p:pic>
      <p:cxnSp>
        <p:nvCxnSpPr>
          <p:cNvPr id="12" name="Straight Arrow Connector 11"/>
          <p:cNvCxnSpPr/>
          <p:nvPr/>
        </p:nvCxnSpPr>
        <p:spPr>
          <a:xfrm>
            <a:off x="5474387" y="3971114"/>
            <a:ext cx="1146076" cy="9672"/>
          </a:xfrm>
          <a:prstGeom prst="straightConnector1">
            <a:avLst/>
          </a:prstGeom>
          <a:ln w="762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6"/>
          <a:stretch>
            <a:fillRect/>
          </a:stretch>
        </p:blipFill>
        <p:spPr>
          <a:xfrm>
            <a:off x="6775635" y="2767542"/>
            <a:ext cx="3270934" cy="608863"/>
          </a:xfrm>
          <a:prstGeom prst="rect">
            <a:avLst/>
          </a:prstGeom>
        </p:spPr>
      </p:pic>
      <p:grpSp>
        <p:nvGrpSpPr>
          <p:cNvPr id="26" name="Group 69"/>
          <p:cNvGrpSpPr/>
          <p:nvPr/>
        </p:nvGrpSpPr>
        <p:grpSpPr>
          <a:xfrm>
            <a:off x="7024013" y="3405722"/>
            <a:ext cx="2540667" cy="1270334"/>
            <a:chOff x="7874421" y="4649390"/>
            <a:chExt cx="2592288" cy="1296144"/>
          </a:xfrm>
        </p:grpSpPr>
        <p:sp>
          <p:nvSpPr>
            <p:cNvPr id="6" name="Cloud 70"/>
            <p:cNvSpPr/>
            <p:nvPr/>
          </p:nvSpPr>
          <p:spPr bwMode="auto">
            <a:xfrm>
              <a:off x="7874421" y="4649390"/>
              <a:ext cx="2592288" cy="1296144"/>
            </a:xfrm>
            <a:prstGeom prst="cloud">
              <a:avLst/>
            </a:prstGeom>
            <a:solidFill>
              <a:srgbClr val="2584C4"/>
            </a:solidFill>
            <a:ln>
              <a:solidFill>
                <a:schemeClr val="bg1">
                  <a:lumMod val="1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89615" tIns="44808" rIns="89615" bIns="44808" numCol="1" rtlCol="0" anchor="ctr" anchorCtr="0" compatLnSpc="1">
              <a:prstTxWarp prst="textNoShape">
                <a:avLst/>
              </a:prstTxWarp>
            </a:bodyPr>
            <a:lstStyle/>
            <a:p>
              <a:pPr algn="ctr" defTabSz="895908" fontAlgn="base">
                <a:lnSpc>
                  <a:spcPct val="90000"/>
                </a:lnSpc>
                <a:spcBef>
                  <a:spcPct val="0"/>
                </a:spcBef>
                <a:spcAft>
                  <a:spcPct val="0"/>
                </a:spcAft>
              </a:pPr>
              <a:endParaRPr lang="en-ZA" sz="1960" spc="-49" dirty="0">
                <a:gradFill>
                  <a:gsLst>
                    <a:gs pos="0">
                      <a:srgbClr val="EFEFEF"/>
                    </a:gs>
                    <a:gs pos="100000">
                      <a:srgbClr val="EFEFEF"/>
                    </a:gs>
                  </a:gsLst>
                  <a:lin ang="5400000" scaled="0"/>
                </a:gradFill>
              </a:endParaRPr>
            </a:p>
          </p:txBody>
        </p:sp>
        <p:pic>
          <p:nvPicPr>
            <p:cNvPr id="10" name="Picture 46"/>
            <p:cNvPicPr>
              <a:picLocks noChangeAspect="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8378967" y="5009430"/>
              <a:ext cx="440064"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8" descr="Down:  Picture 28"/>
            <p:cNvPicPr>
              <a:picLocks noChangeAspect="1"/>
            </p:cNvPicPr>
            <p:nvPr/>
          </p:nvPicPr>
          <p:blipFill rotWithShape="1">
            <a:blip r:embed="rId8">
              <a:biLevel thresh="50000"/>
              <a:extLst>
                <a:ext uri="{28A0092B-C50C-407E-A947-70E740481C1C}">
                  <a14:useLocalDpi xmlns:a14="http://schemas.microsoft.com/office/drawing/2010/main" val="0"/>
                </a:ext>
              </a:extLst>
            </a:blip>
            <a:srcRect b="35075"/>
            <a:stretch/>
          </p:blipFill>
          <p:spPr bwMode="auto">
            <a:xfrm>
              <a:off x="9219954" y="4760435"/>
              <a:ext cx="492395" cy="422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6"/>
            <p:cNvPicPr>
              <a:picLocks noChangeAspect="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8724314" y="5225454"/>
              <a:ext cx="440064"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6"/>
            <p:cNvPicPr>
              <a:picLocks noChangeAspect="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9069661" y="5441478"/>
              <a:ext cx="440064"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8086937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734" y="150062"/>
            <a:ext cx="4745040" cy="747897"/>
          </a:xfrm>
        </p:spPr>
        <p:txBody>
          <a:bodyPr/>
          <a:lstStyle/>
          <a:p>
            <a:r>
              <a:rPr lang="en-US"/>
              <a:t>Why </a:t>
            </a:r>
            <a:r>
              <a:rPr lang="en-US" smtClean="0"/>
              <a:t>Salt</a:t>
            </a:r>
            <a:r>
              <a:rPr lang="en-US" dirty="0"/>
              <a:t>?       </a:t>
            </a:r>
          </a:p>
        </p:txBody>
      </p:sp>
      <p:sp>
        <p:nvSpPr>
          <p:cNvPr id="3" name="Text Placeholder 2"/>
          <p:cNvSpPr>
            <a:spLocks noGrp="1"/>
          </p:cNvSpPr>
          <p:nvPr>
            <p:ph idx="1"/>
          </p:nvPr>
        </p:nvSpPr>
        <p:spPr>
          <a:xfrm>
            <a:off x="266570" y="1181527"/>
            <a:ext cx="10111870" cy="4961358"/>
          </a:xfrm>
        </p:spPr>
        <p:txBody>
          <a:bodyPr/>
          <a:lstStyle/>
          <a:p>
            <a:pPr marL="0" indent="0">
              <a:buNone/>
            </a:pPr>
            <a:r>
              <a:rPr lang="en-US" sz="2800" smtClean="0"/>
              <a:t>Why</a:t>
            </a:r>
            <a:endParaRPr lang="en-US" sz="2800" dirty="0"/>
          </a:p>
          <a:p>
            <a:pPr lvl="1"/>
            <a:r>
              <a:rPr lang="en-ZA" sz="2400" dirty="0"/>
              <a:t>A dynamic communication bus for infrastructures for orchestration, remote execution, configuration management and other tasks.</a:t>
            </a:r>
            <a:endParaRPr lang="en-ZA" sz="2000" dirty="0"/>
          </a:p>
          <a:p>
            <a:pPr lvl="1"/>
            <a:r>
              <a:rPr lang="en-ZA" sz="2400" dirty="0"/>
              <a:t>A distributed remote execution system that can execute commands and query data on remote nodes, either individually or by arbitrary selection criteria</a:t>
            </a:r>
            <a:endParaRPr lang="en-US" sz="2000" dirty="0"/>
          </a:p>
          <a:p>
            <a:pPr marL="346075" lvl="1" indent="0">
              <a:buNone/>
            </a:pPr>
            <a:endParaRPr lang="en-US" sz="2400" dirty="0"/>
          </a:p>
          <a:p>
            <a:pPr marL="0" indent="0">
              <a:buNone/>
            </a:pPr>
            <a:r>
              <a:rPr lang="en-US" sz="2800"/>
              <a:t>How</a:t>
            </a:r>
            <a:endParaRPr lang="en-US" sz="2800" dirty="0"/>
          </a:p>
          <a:p>
            <a:pPr lvl="1"/>
            <a:r>
              <a:rPr lang="en-ZA" sz="2400" dirty="0"/>
              <a:t>With the Salt Azure module, developers can deploy, inspect and destroy virtual machines, and then employ the full power of Salt to manage an Azure infrastructure and virtual machine configuration.</a:t>
            </a:r>
            <a:endParaRPr lang="en-ZA" sz="2000" dirty="0"/>
          </a:p>
          <a:p>
            <a:pPr marL="0" indent="0">
              <a:buNone/>
            </a:pPr>
            <a:endParaRPr lang="en-ZA" sz="2400" dirty="0"/>
          </a:p>
          <a:p>
            <a:pPr marL="0" indent="0">
              <a:buNone/>
            </a:pPr>
            <a:r>
              <a:rPr lang="en-ZA" sz="2400" smtClean="0">
                <a:hlinkClick r:id="rId3"/>
              </a:rPr>
              <a:t>http</a:t>
            </a:r>
            <a:r>
              <a:rPr lang="en-ZA" sz="2400" dirty="0">
                <a:hlinkClick r:id="rId3"/>
              </a:rPr>
              <a:t>://</a:t>
            </a:r>
            <a:r>
              <a:rPr lang="en-ZA" sz="2400">
                <a:hlinkClick r:id="rId3"/>
              </a:rPr>
              <a:t>msopentech.com/opentech-projects/salt/</a:t>
            </a:r>
            <a:r>
              <a:rPr lang="en-ZA" sz="2400" dirty="0"/>
              <a:t> </a:t>
            </a:r>
            <a:endParaRPr lang="en-US" sz="2400" dirty="0"/>
          </a:p>
        </p:txBody>
      </p:sp>
    </p:spTree>
    <p:extLst>
      <p:ext uri="{BB962C8B-B14F-4D97-AF65-F5344CB8AC3E}">
        <p14:creationId xmlns:p14="http://schemas.microsoft.com/office/powerpoint/2010/main" val="263772947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80873" y="277047"/>
            <a:ext cx="3599512" cy="1323094"/>
          </a:xfrm>
          <a:prstGeom prst="rect">
            <a:avLst/>
          </a:prstGeom>
          <a:noFill/>
        </p:spPr>
        <p:txBody>
          <a:bodyPr wrap="square" rtlCol="0">
            <a:spAutoFit/>
          </a:bodyPr>
          <a:lstStyle/>
          <a:p>
            <a:r>
              <a:rPr lang="en-US" sz="3999" dirty="0">
                <a:solidFill>
                  <a:schemeClr val="bg1"/>
                </a:solidFill>
                <a:latin typeface="Segoe UI Light" panose="020B0502040204020203" pitchFamily="34" charset="0"/>
                <a:cs typeface="Segoe UI Light" panose="020B0502040204020203" pitchFamily="34" charset="0"/>
              </a:rPr>
              <a:t>Virtual Machine management</a:t>
            </a:r>
          </a:p>
        </p:txBody>
      </p:sp>
      <p:grpSp>
        <p:nvGrpSpPr>
          <p:cNvPr id="15" name="Group 14"/>
          <p:cNvGrpSpPr/>
          <p:nvPr/>
        </p:nvGrpSpPr>
        <p:grpSpPr>
          <a:xfrm>
            <a:off x="4680221" y="553200"/>
            <a:ext cx="4070975" cy="3696534"/>
            <a:chOff x="4605240" y="371475"/>
            <a:chExt cx="4072035" cy="3697497"/>
          </a:xfrm>
        </p:grpSpPr>
        <p:grpSp>
          <p:nvGrpSpPr>
            <p:cNvPr id="16" name="Group 15"/>
            <p:cNvGrpSpPr/>
            <p:nvPr/>
          </p:nvGrpSpPr>
          <p:grpSpPr>
            <a:xfrm>
              <a:off x="4605240" y="371475"/>
              <a:ext cx="2586135" cy="2716422"/>
              <a:chOff x="5535563" y="1343579"/>
              <a:chExt cx="2438047" cy="2560874"/>
            </a:xfrm>
          </p:grpSpPr>
          <p:pic>
            <p:nvPicPr>
              <p:cNvPr id="24" name="Picture 23"/>
              <p:cNvPicPr>
                <a:picLocks noChangeAspect="1"/>
              </p:cNvPicPr>
              <p:nvPr/>
            </p:nvPicPr>
            <p:blipFill>
              <a:blip r:embed="rId3"/>
              <a:stretch>
                <a:fillRect/>
              </a:stretch>
            </p:blipFill>
            <p:spPr>
              <a:xfrm>
                <a:off x="5535563" y="1978974"/>
                <a:ext cx="2438047" cy="1856615"/>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17" name="Group 16"/>
            <p:cNvGrpSpPr/>
            <p:nvPr/>
          </p:nvGrpSpPr>
          <p:grpSpPr>
            <a:xfrm>
              <a:off x="6091140" y="1352550"/>
              <a:ext cx="2586135" cy="2716422"/>
              <a:chOff x="5535563" y="1343579"/>
              <a:chExt cx="2438047" cy="2560874"/>
            </a:xfrm>
          </p:grpSpPr>
          <p:pic>
            <p:nvPicPr>
              <p:cNvPr id="19" name="Picture 18"/>
              <p:cNvPicPr>
                <a:picLocks noChangeAspect="1"/>
              </p:cNvPicPr>
              <p:nvPr/>
            </p:nvPicPr>
            <p:blipFill>
              <a:blip r:embed="rId3"/>
              <a:stretch>
                <a:fillRect/>
              </a:stretch>
            </p:blipFill>
            <p:spPr>
              <a:xfrm>
                <a:off x="5535563" y="1978974"/>
                <a:ext cx="2438047" cy="1856615"/>
              </a:xfrm>
              <a:prstGeom prst="rect">
                <a:avLst/>
              </a:prstGeom>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grpSp>
        <p:nvGrpSpPr>
          <p:cNvPr id="26" name="Group 25"/>
          <p:cNvGrpSpPr/>
          <p:nvPr/>
        </p:nvGrpSpPr>
        <p:grpSpPr>
          <a:xfrm>
            <a:off x="2996205" y="1409667"/>
            <a:ext cx="5566010" cy="4686876"/>
            <a:chOff x="2947890" y="1438275"/>
            <a:chExt cx="5567460" cy="4688097"/>
          </a:xfrm>
        </p:grpSpPr>
        <p:grpSp>
          <p:nvGrpSpPr>
            <p:cNvPr id="27" name="Group 26"/>
            <p:cNvGrpSpPr/>
            <p:nvPr/>
          </p:nvGrpSpPr>
          <p:grpSpPr>
            <a:xfrm>
              <a:off x="2947890" y="1438275"/>
              <a:ext cx="2586135" cy="2716422"/>
              <a:chOff x="5535563" y="1343579"/>
              <a:chExt cx="2438047" cy="2560874"/>
            </a:xfrm>
          </p:grpSpPr>
          <p:pic>
            <p:nvPicPr>
              <p:cNvPr id="34" name="Picture 33"/>
              <p:cNvPicPr>
                <a:picLocks noChangeAspect="1"/>
              </p:cNvPicPr>
              <p:nvPr/>
            </p:nvPicPr>
            <p:blipFill>
              <a:blip r:embed="rId3"/>
              <a:stretch>
                <a:fillRect/>
              </a:stretch>
            </p:blipFill>
            <p:spPr>
              <a:xfrm>
                <a:off x="5535563" y="1978974"/>
                <a:ext cx="2438047" cy="1856615"/>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28" name="Group 27"/>
            <p:cNvGrpSpPr/>
            <p:nvPr/>
          </p:nvGrpSpPr>
          <p:grpSpPr>
            <a:xfrm>
              <a:off x="4433790" y="2419350"/>
              <a:ext cx="2586135" cy="2716422"/>
              <a:chOff x="5535563" y="1343579"/>
              <a:chExt cx="2438047" cy="2560874"/>
            </a:xfrm>
          </p:grpSpPr>
          <p:pic>
            <p:nvPicPr>
              <p:cNvPr id="32" name="Picture 31"/>
              <p:cNvPicPr>
                <a:picLocks noChangeAspect="1"/>
              </p:cNvPicPr>
              <p:nvPr/>
            </p:nvPicPr>
            <p:blipFill>
              <a:blip r:embed="rId3"/>
              <a:stretch>
                <a:fillRect/>
              </a:stretch>
            </p:blipFill>
            <p:spPr>
              <a:xfrm>
                <a:off x="5535563" y="1978974"/>
                <a:ext cx="2438047" cy="1856615"/>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29" name="Group 28"/>
            <p:cNvGrpSpPr/>
            <p:nvPr/>
          </p:nvGrpSpPr>
          <p:grpSpPr>
            <a:xfrm>
              <a:off x="5929215" y="3409950"/>
              <a:ext cx="2586135" cy="2716422"/>
              <a:chOff x="5535563" y="1343579"/>
              <a:chExt cx="2438047" cy="2560874"/>
            </a:xfrm>
          </p:grpSpPr>
          <p:pic>
            <p:nvPicPr>
              <p:cNvPr id="30" name="Picture 29"/>
              <p:cNvPicPr>
                <a:picLocks noChangeAspect="1"/>
              </p:cNvPicPr>
              <p:nvPr/>
            </p:nvPicPr>
            <p:blipFill>
              <a:blip r:embed="rId3"/>
              <a:stretch>
                <a:fillRect/>
              </a:stretch>
            </p:blipFill>
            <p:spPr>
              <a:xfrm>
                <a:off x="5535563" y="1978974"/>
                <a:ext cx="2438047" cy="1856615"/>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grpSp>
        <p:nvGrpSpPr>
          <p:cNvPr id="36" name="Group 35"/>
          <p:cNvGrpSpPr/>
          <p:nvPr/>
        </p:nvGrpSpPr>
        <p:grpSpPr>
          <a:xfrm>
            <a:off x="-185787" y="1286433"/>
            <a:ext cx="10070398" cy="7647260"/>
            <a:chOff x="-185835" y="1285875"/>
            <a:chExt cx="10073021" cy="7649252"/>
          </a:xfrm>
        </p:grpSpPr>
        <p:grpSp>
          <p:nvGrpSpPr>
            <p:cNvPr id="37" name="Group 36"/>
            <p:cNvGrpSpPr/>
            <p:nvPr/>
          </p:nvGrpSpPr>
          <p:grpSpPr>
            <a:xfrm>
              <a:off x="-185835" y="1285875"/>
              <a:ext cx="5567460" cy="4688097"/>
              <a:chOff x="2947890" y="1438275"/>
              <a:chExt cx="5567460" cy="4688097"/>
            </a:xfrm>
          </p:grpSpPr>
          <p:grpSp>
            <p:nvGrpSpPr>
              <p:cNvPr id="48" name="Group 47"/>
              <p:cNvGrpSpPr/>
              <p:nvPr/>
            </p:nvGrpSpPr>
            <p:grpSpPr>
              <a:xfrm>
                <a:off x="2947890" y="1438275"/>
                <a:ext cx="2586135" cy="2716422"/>
                <a:chOff x="5535563" y="1343579"/>
                <a:chExt cx="2438047" cy="2560874"/>
              </a:xfrm>
            </p:grpSpPr>
            <p:pic>
              <p:nvPicPr>
                <p:cNvPr id="55" name="Picture 54"/>
                <p:cNvPicPr>
                  <a:picLocks noChangeAspect="1"/>
                </p:cNvPicPr>
                <p:nvPr/>
              </p:nvPicPr>
              <p:blipFill>
                <a:blip r:embed="rId3"/>
                <a:stretch>
                  <a:fillRect/>
                </a:stretch>
              </p:blipFill>
              <p:spPr>
                <a:xfrm>
                  <a:off x="5535563" y="1978974"/>
                  <a:ext cx="2438047" cy="1856615"/>
                </a:xfrm>
                <a:prstGeom prst="rect">
                  <a:avLst/>
                </a:prstGeom>
              </p:spPr>
            </p:pic>
            <p:pic>
              <p:nvPicPr>
                <p:cNvPr id="56" name="Picture 5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49" name="Group 48"/>
              <p:cNvGrpSpPr/>
              <p:nvPr/>
            </p:nvGrpSpPr>
            <p:grpSpPr>
              <a:xfrm>
                <a:off x="4433790" y="2419350"/>
                <a:ext cx="2586135" cy="2716422"/>
                <a:chOff x="5535563" y="1343579"/>
                <a:chExt cx="2438047" cy="2560874"/>
              </a:xfrm>
            </p:grpSpPr>
            <p:pic>
              <p:nvPicPr>
                <p:cNvPr id="53" name="Picture 52"/>
                <p:cNvPicPr>
                  <a:picLocks noChangeAspect="1"/>
                </p:cNvPicPr>
                <p:nvPr/>
              </p:nvPicPr>
              <p:blipFill>
                <a:blip r:embed="rId3"/>
                <a:stretch>
                  <a:fillRect/>
                </a:stretch>
              </p:blipFill>
              <p:spPr>
                <a:xfrm>
                  <a:off x="5535563" y="1978974"/>
                  <a:ext cx="2438047" cy="1856615"/>
                </a:xfrm>
                <a:prstGeom prst="rect">
                  <a:avLst/>
                </a:prstGeom>
              </p:spPr>
            </p:pic>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50" name="Group 49"/>
              <p:cNvGrpSpPr/>
              <p:nvPr/>
            </p:nvGrpSpPr>
            <p:grpSpPr>
              <a:xfrm>
                <a:off x="5929215" y="3409950"/>
                <a:ext cx="2586135" cy="2716422"/>
                <a:chOff x="5535563" y="1343579"/>
                <a:chExt cx="2438047" cy="2560874"/>
              </a:xfrm>
            </p:grpSpPr>
            <p:pic>
              <p:nvPicPr>
                <p:cNvPr id="51" name="Picture 50"/>
                <p:cNvPicPr>
                  <a:picLocks noChangeAspect="1"/>
                </p:cNvPicPr>
                <p:nvPr/>
              </p:nvPicPr>
              <p:blipFill>
                <a:blip r:embed="rId3"/>
                <a:stretch>
                  <a:fillRect/>
                </a:stretch>
              </p:blipFill>
              <p:spPr>
                <a:xfrm>
                  <a:off x="5535563" y="1978974"/>
                  <a:ext cx="2438047" cy="1856615"/>
                </a:xfrm>
                <a:prstGeom prst="rect">
                  <a:avLst/>
                </a:prstGeom>
              </p:spPr>
            </p:pic>
            <p:pic>
              <p:nvPicPr>
                <p:cNvPr id="52" name="Picture 5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grpSp>
          <p:nvGrpSpPr>
            <p:cNvPr id="38" name="Group 37"/>
            <p:cNvGrpSpPr/>
            <p:nvPr/>
          </p:nvGrpSpPr>
          <p:grpSpPr>
            <a:xfrm>
              <a:off x="4319726" y="4247030"/>
              <a:ext cx="5567460" cy="4688097"/>
              <a:chOff x="2947890" y="1438275"/>
              <a:chExt cx="5567460" cy="4688097"/>
            </a:xfrm>
          </p:grpSpPr>
          <p:grpSp>
            <p:nvGrpSpPr>
              <p:cNvPr id="39" name="Group 38"/>
              <p:cNvGrpSpPr/>
              <p:nvPr/>
            </p:nvGrpSpPr>
            <p:grpSpPr>
              <a:xfrm>
                <a:off x="2947890" y="1438275"/>
                <a:ext cx="2586135" cy="2716422"/>
                <a:chOff x="5535563" y="1343579"/>
                <a:chExt cx="2438047" cy="2560874"/>
              </a:xfrm>
            </p:grpSpPr>
            <p:pic>
              <p:nvPicPr>
                <p:cNvPr id="46" name="Picture 45"/>
                <p:cNvPicPr>
                  <a:picLocks noChangeAspect="1"/>
                </p:cNvPicPr>
                <p:nvPr/>
              </p:nvPicPr>
              <p:blipFill>
                <a:blip r:embed="rId3"/>
                <a:stretch>
                  <a:fillRect/>
                </a:stretch>
              </p:blipFill>
              <p:spPr>
                <a:xfrm>
                  <a:off x="5535563" y="1978974"/>
                  <a:ext cx="2438047" cy="1856615"/>
                </a:xfrm>
                <a:prstGeom prst="rect">
                  <a:avLst/>
                </a:prstGeom>
              </p:spPr>
            </p:pic>
            <p:pic>
              <p:nvPicPr>
                <p:cNvPr id="47" name="Picture 4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40" name="Group 39"/>
              <p:cNvGrpSpPr/>
              <p:nvPr/>
            </p:nvGrpSpPr>
            <p:grpSpPr>
              <a:xfrm>
                <a:off x="4433790" y="2419350"/>
                <a:ext cx="2586135" cy="2716422"/>
                <a:chOff x="5535563" y="1343579"/>
                <a:chExt cx="2438047" cy="2560874"/>
              </a:xfrm>
            </p:grpSpPr>
            <p:pic>
              <p:nvPicPr>
                <p:cNvPr id="44" name="Picture 43"/>
                <p:cNvPicPr>
                  <a:picLocks noChangeAspect="1"/>
                </p:cNvPicPr>
                <p:nvPr/>
              </p:nvPicPr>
              <p:blipFill>
                <a:blip r:embed="rId3"/>
                <a:stretch>
                  <a:fillRect/>
                </a:stretch>
              </p:blipFill>
              <p:spPr>
                <a:xfrm>
                  <a:off x="5535563" y="1978974"/>
                  <a:ext cx="2438047" cy="1856615"/>
                </a:xfrm>
                <a:prstGeom prst="rect">
                  <a:avLst/>
                </a:prstGeom>
              </p:spPr>
            </p:pic>
            <p:pic>
              <p:nvPicPr>
                <p:cNvPr id="45" name="Picture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41" name="Group 40"/>
              <p:cNvGrpSpPr/>
              <p:nvPr/>
            </p:nvGrpSpPr>
            <p:grpSpPr>
              <a:xfrm>
                <a:off x="5929215" y="3409950"/>
                <a:ext cx="2586135" cy="2716422"/>
                <a:chOff x="5535563" y="1343579"/>
                <a:chExt cx="2438047" cy="2560874"/>
              </a:xfrm>
            </p:grpSpPr>
            <p:pic>
              <p:nvPicPr>
                <p:cNvPr id="42" name="Picture 41"/>
                <p:cNvPicPr>
                  <a:picLocks noChangeAspect="1"/>
                </p:cNvPicPr>
                <p:nvPr/>
              </p:nvPicPr>
              <p:blipFill>
                <a:blip r:embed="rId3"/>
                <a:stretch>
                  <a:fillRect/>
                </a:stretch>
              </p:blipFill>
              <p:spPr>
                <a:xfrm>
                  <a:off x="5535563" y="1978974"/>
                  <a:ext cx="2438047" cy="1856615"/>
                </a:xfrm>
                <a:prstGeom prst="rect">
                  <a:avLst/>
                </a:prstGeom>
              </p:spPr>
            </p:pic>
            <p:pic>
              <p:nvPicPr>
                <p:cNvPr id="43" name="Picture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grpSp>
      <p:pic>
        <p:nvPicPr>
          <p:cNvPr id="57" name="Picture 56"/>
          <p:cNvPicPr>
            <a:picLocks noChangeAspect="1"/>
          </p:cNvPicPr>
          <p:nvPr/>
        </p:nvPicPr>
        <p:blipFill>
          <a:blip r:embed="rId5"/>
          <a:stretch>
            <a:fillRect/>
          </a:stretch>
        </p:blipFill>
        <p:spPr>
          <a:xfrm>
            <a:off x="9668783" y="5335684"/>
            <a:ext cx="1934496" cy="292424"/>
          </a:xfrm>
          <a:prstGeom prst="rect">
            <a:avLst/>
          </a:prstGeom>
        </p:spPr>
      </p:pic>
      <p:pic>
        <p:nvPicPr>
          <p:cNvPr id="12" name="Picture 11"/>
          <p:cNvPicPr>
            <a:picLocks noChangeAspect="1"/>
          </p:cNvPicPr>
          <p:nvPr/>
        </p:nvPicPr>
        <p:blipFill>
          <a:blip r:embed="rId6"/>
          <a:stretch>
            <a:fillRect/>
          </a:stretch>
        </p:blipFill>
        <p:spPr>
          <a:xfrm>
            <a:off x="6607781" y="893"/>
            <a:ext cx="5581044" cy="3613116"/>
          </a:xfrm>
          <a:prstGeom prst="rect">
            <a:avLst/>
          </a:prstGeom>
        </p:spPr>
      </p:pic>
      <p:pic>
        <p:nvPicPr>
          <p:cNvPr id="21" name="Picture 20"/>
          <p:cNvPicPr>
            <a:picLocks noChangeAspect="1"/>
          </p:cNvPicPr>
          <p:nvPr/>
        </p:nvPicPr>
        <p:blipFill>
          <a:blip r:embed="rId7"/>
          <a:stretch>
            <a:fillRect/>
          </a:stretch>
        </p:blipFill>
        <p:spPr>
          <a:xfrm>
            <a:off x="9655170" y="137269"/>
            <a:ext cx="1356964" cy="1916980"/>
          </a:xfrm>
          <a:prstGeom prst="rect">
            <a:avLst/>
          </a:prstGeom>
        </p:spPr>
      </p:pic>
      <p:pic>
        <p:nvPicPr>
          <p:cNvPr id="10" name="Picture 9"/>
          <p:cNvPicPr>
            <a:picLocks noChangeAspect="1"/>
          </p:cNvPicPr>
          <p:nvPr/>
        </p:nvPicPr>
        <p:blipFill>
          <a:blip r:embed="rId8"/>
          <a:stretch>
            <a:fillRect/>
          </a:stretch>
        </p:blipFill>
        <p:spPr>
          <a:xfrm>
            <a:off x="9704316" y="181576"/>
            <a:ext cx="1258297" cy="1825619"/>
          </a:xfrm>
          <a:prstGeom prst="rect">
            <a:avLst/>
          </a:prstGeom>
        </p:spPr>
      </p:pic>
      <p:pic>
        <p:nvPicPr>
          <p:cNvPr id="14" name="Picture 13"/>
          <p:cNvPicPr>
            <a:picLocks noChangeAspect="1"/>
          </p:cNvPicPr>
          <p:nvPr/>
        </p:nvPicPr>
        <p:blipFill>
          <a:blip r:embed="rId9"/>
          <a:stretch>
            <a:fillRect/>
          </a:stretch>
        </p:blipFill>
        <p:spPr>
          <a:xfrm>
            <a:off x="10696485" y="1800719"/>
            <a:ext cx="953660" cy="652504"/>
          </a:xfrm>
          <a:prstGeom prst="rect">
            <a:avLst/>
          </a:prstGeom>
        </p:spPr>
      </p:pic>
      <p:pic>
        <p:nvPicPr>
          <p:cNvPr id="18" name="Picture 17"/>
          <p:cNvPicPr>
            <a:picLocks noChangeAspect="1"/>
          </p:cNvPicPr>
          <p:nvPr/>
        </p:nvPicPr>
        <p:blipFill>
          <a:blip r:embed="rId10"/>
          <a:stretch>
            <a:fillRect/>
          </a:stretch>
        </p:blipFill>
        <p:spPr>
          <a:xfrm>
            <a:off x="9794591" y="956744"/>
            <a:ext cx="455093" cy="748703"/>
          </a:xfrm>
          <a:prstGeom prst="rect">
            <a:avLst/>
          </a:prstGeom>
        </p:spPr>
      </p:pic>
      <p:pic>
        <p:nvPicPr>
          <p:cNvPr id="8" name="Picture 7"/>
          <p:cNvPicPr>
            <a:picLocks noChangeAspect="1"/>
          </p:cNvPicPr>
          <p:nvPr/>
        </p:nvPicPr>
        <p:blipFill>
          <a:blip r:embed="rId11"/>
          <a:stretch>
            <a:fillRect/>
          </a:stretch>
        </p:blipFill>
        <p:spPr>
          <a:xfrm>
            <a:off x="580873" y="481381"/>
            <a:ext cx="8136432" cy="2247689"/>
          </a:xfrm>
          <a:prstGeom prst="rect">
            <a:avLst/>
          </a:prstGeom>
        </p:spPr>
      </p:pic>
      <p:pic>
        <p:nvPicPr>
          <p:cNvPr id="22" name="Picture 21"/>
          <p:cNvPicPr>
            <a:picLocks noChangeAspect="1"/>
          </p:cNvPicPr>
          <p:nvPr/>
        </p:nvPicPr>
        <p:blipFill>
          <a:blip r:embed="rId12"/>
          <a:stretch>
            <a:fillRect/>
          </a:stretch>
        </p:blipFill>
        <p:spPr>
          <a:xfrm>
            <a:off x="580873" y="481381"/>
            <a:ext cx="8136432" cy="2237518"/>
          </a:xfrm>
          <a:prstGeom prst="rect">
            <a:avLst/>
          </a:prstGeom>
        </p:spPr>
      </p:pic>
    </p:spTree>
    <p:extLst>
      <p:ext uri="{BB962C8B-B14F-4D97-AF65-F5344CB8AC3E}">
        <p14:creationId xmlns:p14="http://schemas.microsoft.com/office/powerpoint/2010/main" val="98686713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childTnLst>
                                </p:cTn>
                              </p:par>
                            </p:childTnLst>
                          </p:cTn>
                        </p:par>
                        <p:par>
                          <p:cTn id="8" fill="hold">
                            <p:stCondLst>
                              <p:cond delay="250"/>
                            </p:stCondLst>
                            <p:childTnLst>
                              <p:par>
                                <p:cTn id="9" presetID="10" presetClass="entr" presetSubtype="0" fill="hold" nodeType="afterEffect">
                                  <p:stCondLst>
                                    <p:cond delay="25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250"/>
                                        <p:tgtEl>
                                          <p:spTgt spid="14"/>
                                        </p:tgtEl>
                                      </p:cBhvr>
                                    </p:animEffect>
                                  </p:childTnLst>
                                </p:cTn>
                              </p:par>
                              <p:par>
                                <p:cTn id="12" presetID="47" presetClass="entr" presetSubtype="0" fill="hold" nodeType="with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anim calcmode="lin" valueType="num">
                                      <p:cBhvr>
                                        <p:cTn id="15" dur="500" fill="hold"/>
                                        <p:tgtEl>
                                          <p:spTgt spid="10"/>
                                        </p:tgtEl>
                                        <p:attrNameLst>
                                          <p:attrName>ppt_x</p:attrName>
                                        </p:attrNameLst>
                                      </p:cBhvr>
                                      <p:tavLst>
                                        <p:tav tm="0">
                                          <p:val>
                                            <p:strVal val="#ppt_x"/>
                                          </p:val>
                                        </p:tav>
                                        <p:tav tm="100000">
                                          <p:val>
                                            <p:strVal val="#ppt_x"/>
                                          </p:val>
                                        </p:tav>
                                      </p:tavLst>
                                    </p:anim>
                                    <p:anim calcmode="lin" valueType="num">
                                      <p:cBhvr>
                                        <p:cTn id="16" dur="500" fill="hold"/>
                                        <p:tgtEl>
                                          <p:spTgt spid="10"/>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63" presetClass="path" presetSubtype="0" accel="50000" decel="50000" fill="hold" nodeType="clickEffect">
                                  <p:stCondLst>
                                    <p:cond delay="0"/>
                                  </p:stCondLst>
                                  <p:childTnLst>
                                    <p:animMotion origin="layout" path="M 0 0 L 0.25 0 E" pathEditMode="relative" ptsTypes="">
                                      <p:cBhvr>
                                        <p:cTn id="28" dur="2000" fill="hold"/>
                                        <p:tgtEl>
                                          <p:spTgt spid="8"/>
                                        </p:tgtEl>
                                        <p:attrNameLst>
                                          <p:attrName>ppt_x</p:attrName>
                                          <p:attrName>ppt_y</p:attrName>
                                        </p:attrNameLst>
                                      </p:cBhvr>
                                    </p:animMotion>
                                  </p:childTnLst>
                                </p:cTn>
                              </p:par>
                              <p:par>
                                <p:cTn id="29" presetID="10" presetClass="exit" presetSubtype="0" fill="hold" nodeType="withEffect">
                                  <p:stCondLst>
                                    <p:cond delay="150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2500"/>
                            </p:stCondLst>
                            <p:childTnLst>
                              <p:par>
                                <p:cTn id="37" presetID="10" presetClass="entr" presetSubtype="0"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08333E-7 -3.33333E-6 L 0.25 -3.33333E-6 " pathEditMode="relative" rAng="0" ptsTypes="AA">
                                      <p:cBhvr>
                                        <p:cTn id="43" dur="2000" fill="hold"/>
                                        <p:tgtEl>
                                          <p:spTgt spid="22"/>
                                        </p:tgtEl>
                                        <p:attrNameLst>
                                          <p:attrName>ppt_x</p:attrName>
                                          <p:attrName>ppt_y</p:attrName>
                                        </p:attrNameLst>
                                      </p:cBhvr>
                                      <p:rCtr x="12500" y="0"/>
                                    </p:animMotion>
                                  </p:childTnLst>
                                </p:cTn>
                              </p:par>
                              <p:par>
                                <p:cTn id="44" presetID="10" presetClass="exit" presetSubtype="0" fill="hold" nodeType="withEffect">
                                  <p:stCondLst>
                                    <p:cond delay="1500"/>
                                  </p:stCondLst>
                                  <p:childTnLst>
                                    <p:animEffect transition="out" filter="fade">
                                      <p:cBhvr>
                                        <p:cTn id="45" dur="500"/>
                                        <p:tgtEl>
                                          <p:spTgt spid="22"/>
                                        </p:tgtEl>
                                      </p:cBhvr>
                                    </p:animEffect>
                                    <p:set>
                                      <p:cBhvr>
                                        <p:cTn id="46" dur="1" fill="hold">
                                          <p:stCondLst>
                                            <p:cond delay="499"/>
                                          </p:stCondLst>
                                        </p:cTn>
                                        <p:tgtEl>
                                          <p:spTgt spid="22"/>
                                        </p:tgtEl>
                                        <p:attrNameLst>
                                          <p:attrName>style.visibility</p:attrName>
                                        </p:attrNameLst>
                                      </p:cBhvr>
                                      <p:to>
                                        <p:strVal val="hidden"/>
                                      </p:to>
                                    </p:set>
                                  </p:childTnLst>
                                </p:cTn>
                              </p:par>
                              <p:par>
                                <p:cTn id="47" presetID="10" presetClass="entr" presetSubtype="0" fill="hold" grpId="0" nodeType="withEffect">
                                  <p:stCondLst>
                                    <p:cond delay="150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par>
                          <p:cTn id="50" fill="hold">
                            <p:stCondLst>
                              <p:cond delay="2000"/>
                            </p:stCondLst>
                            <p:childTnLst>
                              <p:par>
                                <p:cTn id="51" presetID="10" presetClass="entr" presetSubtype="0" fill="hold" nodeType="afterEffect">
                                  <p:stCondLst>
                                    <p:cond delay="25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par>
                          <p:cTn id="54" fill="hold">
                            <p:stCondLst>
                              <p:cond delay="2750"/>
                            </p:stCondLst>
                            <p:childTnLst>
                              <p:par>
                                <p:cTn id="55" presetID="10" presetClass="entr" presetSubtype="0" fill="hold" nodeType="afterEffect">
                                  <p:stCondLst>
                                    <p:cond delay="25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par>
                          <p:cTn id="58" fill="hold">
                            <p:stCondLst>
                              <p:cond delay="3500"/>
                            </p:stCondLst>
                            <p:childTnLst>
                              <p:par>
                                <p:cTn id="59" presetID="10" presetClass="entr" presetSubtype="0" fill="hold" nodeType="afterEffect">
                                  <p:stCondLst>
                                    <p:cond delay="25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500"/>
                                        <p:tgtEl>
                                          <p:spTgt spid="36"/>
                                        </p:tgtEl>
                                      </p:cBhvr>
                                    </p:animEffect>
                                  </p:childTnLst>
                                </p:cTn>
                              </p:par>
                            </p:childTnLst>
                          </p:cTn>
                        </p:par>
                        <p:par>
                          <p:cTn id="62" fill="hold">
                            <p:stCondLst>
                              <p:cond delay="4250"/>
                            </p:stCondLst>
                            <p:childTnLst>
                              <p:par>
                                <p:cTn id="63" presetID="10" presetClass="entr" presetSubtype="0" fill="hold" nodeType="after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fade">
                                      <p:cBhvr>
                                        <p:cTn id="6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custDataLst>
              <p:tags r:id="rId1"/>
            </p:custDataLst>
          </p:nvPr>
        </p:nvSpPr>
        <p:spPr>
          <a:xfrm>
            <a:off x="512764" y="1768475"/>
            <a:ext cx="8364906" cy="1329595"/>
          </a:xfrm>
        </p:spPr>
        <p:txBody>
          <a:bodyPr/>
          <a:lstStyle/>
          <a:p>
            <a:r>
              <a:rPr lang="en-US" sz="4800" dirty="0" smtClean="0"/>
              <a:t>Open Source for DevOps Practices</a:t>
            </a:r>
            <a:endParaRPr lang="en-US" sz="4800" dirty="0"/>
          </a:p>
        </p:txBody>
      </p:sp>
      <p:sp>
        <p:nvSpPr>
          <p:cNvPr id="5" name="Text Placeholder 4"/>
          <p:cNvSpPr>
            <a:spLocks noGrp="1"/>
          </p:cNvSpPr>
          <p:nvPr>
            <p:ph type="body" sz="quarter" idx="11"/>
            <p:custDataLst>
              <p:tags r:id="rId2"/>
            </p:custDataLst>
          </p:nvPr>
        </p:nvSpPr>
        <p:spPr>
          <a:xfrm>
            <a:off x="512764" y="3219165"/>
            <a:ext cx="5959058" cy="2609945"/>
          </a:xfrm>
        </p:spPr>
        <p:txBody>
          <a:bodyPr/>
          <a:lstStyle/>
          <a:p>
            <a:endParaRPr lang="en-US" dirty="0" smtClean="0"/>
          </a:p>
          <a:p>
            <a:endParaRPr lang="en-US" dirty="0"/>
          </a:p>
          <a:p>
            <a:r>
              <a:rPr lang="en-US" dirty="0" smtClean="0"/>
              <a:t>Ross Gardler</a:t>
            </a:r>
          </a:p>
          <a:p>
            <a:pPr lvl="0"/>
            <a:r>
              <a:rPr lang="en-US" dirty="0" smtClean="0">
                <a:gradFill>
                  <a:gsLst>
                    <a:gs pos="0">
                      <a:srgbClr val="000000"/>
                    </a:gs>
                    <a:gs pos="100000">
                      <a:srgbClr val="000000"/>
                    </a:gs>
                  </a:gsLst>
                  <a:lin ang="5400000" scaled="0"/>
                </a:gradFill>
              </a:rPr>
              <a:t>David Tesar</a:t>
            </a:r>
          </a:p>
          <a:p>
            <a:endParaRPr lang="en-US" dirty="0" smtClean="0"/>
          </a:p>
        </p:txBody>
      </p:sp>
    </p:spTree>
    <p:extLst>
      <p:ext uri="{BB962C8B-B14F-4D97-AF65-F5344CB8AC3E}">
        <p14:creationId xmlns:p14="http://schemas.microsoft.com/office/powerpoint/2010/main" val="1720201952"/>
      </p:ext>
    </p:extLst>
  </p:cSld>
  <p:clrMapOvr>
    <a:masterClrMapping/>
  </p:clrMapOvr>
  <mc:AlternateContent xmlns:mc="http://schemas.openxmlformats.org/markup-compatibility/2006" xmlns:p14="http://schemas.microsoft.com/office/powerpoint/2010/main">
    <mc:Choice Requires="p14">
      <p:transition p14:dur="10" advTm="70270">
        <p:fade/>
      </p:transition>
    </mc:Choice>
    <mc:Fallback xmlns="">
      <p:transition advTm="7027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185787" y="1286433"/>
            <a:ext cx="2585462" cy="2715715"/>
            <a:chOff x="5535563" y="1343579"/>
            <a:chExt cx="2438047" cy="2560874"/>
          </a:xfrm>
        </p:grpSpPr>
        <p:pic>
          <p:nvPicPr>
            <p:cNvPr id="38" name="Picture 37"/>
            <p:cNvPicPr>
              <a:picLocks noChangeAspect="1"/>
            </p:cNvPicPr>
            <p:nvPr/>
          </p:nvPicPr>
          <p:blipFill>
            <a:blip r:embed="rId3"/>
            <a:stretch>
              <a:fillRect/>
            </a:stretch>
          </p:blipFill>
          <p:spPr>
            <a:xfrm>
              <a:off x="5535563" y="1978974"/>
              <a:ext cx="2438047" cy="1856615"/>
            </a:xfrm>
            <a:prstGeom prst="rect">
              <a:avLst/>
            </a:prstGeom>
          </p:spPr>
        </p:pic>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67" name="Group 66"/>
          <p:cNvGrpSpPr/>
          <p:nvPr/>
        </p:nvGrpSpPr>
        <p:grpSpPr>
          <a:xfrm>
            <a:off x="-193279" y="1306298"/>
            <a:ext cx="2592816" cy="2723441"/>
            <a:chOff x="8126363" y="-749732"/>
            <a:chExt cx="2438047" cy="2560874"/>
          </a:xfrm>
        </p:grpSpPr>
        <p:pic>
          <p:nvPicPr>
            <p:cNvPr id="74" name="Picture 73"/>
            <p:cNvPicPr>
              <a:picLocks noChangeAspect="1"/>
            </p:cNvPicPr>
            <p:nvPr/>
          </p:nvPicPr>
          <p:blipFill>
            <a:blip r:embed="rId5"/>
            <a:stretch>
              <a:fillRect/>
            </a:stretch>
          </p:blipFill>
          <p:spPr>
            <a:xfrm>
              <a:off x="8126363" y="-133737"/>
              <a:ext cx="2438047" cy="1856615"/>
            </a:xfrm>
            <a:prstGeom prst="rect">
              <a:avLst/>
            </a:prstGeom>
          </p:spPr>
        </p:pic>
        <p:pic>
          <p:nvPicPr>
            <p:cNvPr id="75" name="Picture 7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32" name="Group 31"/>
          <p:cNvGrpSpPr/>
          <p:nvPr/>
        </p:nvGrpSpPr>
        <p:grpSpPr>
          <a:xfrm>
            <a:off x="1299726" y="2267252"/>
            <a:ext cx="2585462" cy="2715715"/>
            <a:chOff x="5535563" y="1343579"/>
            <a:chExt cx="2438047" cy="2560874"/>
          </a:xfrm>
        </p:grpSpPr>
        <p:pic>
          <p:nvPicPr>
            <p:cNvPr id="36" name="Picture 35"/>
            <p:cNvPicPr>
              <a:picLocks noChangeAspect="1"/>
            </p:cNvPicPr>
            <p:nvPr/>
          </p:nvPicPr>
          <p:blipFill>
            <a:blip r:embed="rId3"/>
            <a:stretch>
              <a:fillRect/>
            </a:stretch>
          </p:blipFill>
          <p:spPr>
            <a:xfrm>
              <a:off x="5535563" y="1978974"/>
              <a:ext cx="2438047" cy="1856615"/>
            </a:xfrm>
            <a:prstGeom prst="rect">
              <a:avLst/>
            </a:prstGeom>
          </p:spPr>
        </p:pic>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68" name="Group 67"/>
          <p:cNvGrpSpPr/>
          <p:nvPr/>
        </p:nvGrpSpPr>
        <p:grpSpPr>
          <a:xfrm>
            <a:off x="1292234" y="2287117"/>
            <a:ext cx="2592816" cy="2723441"/>
            <a:chOff x="8126363" y="-749732"/>
            <a:chExt cx="2438047" cy="2560874"/>
          </a:xfrm>
        </p:grpSpPr>
        <p:pic>
          <p:nvPicPr>
            <p:cNvPr id="72" name="Picture 71"/>
            <p:cNvPicPr>
              <a:picLocks noChangeAspect="1"/>
            </p:cNvPicPr>
            <p:nvPr/>
          </p:nvPicPr>
          <p:blipFill>
            <a:blip r:embed="rId5"/>
            <a:stretch>
              <a:fillRect/>
            </a:stretch>
          </p:blipFill>
          <p:spPr>
            <a:xfrm>
              <a:off x="8126363" y="-133737"/>
              <a:ext cx="2438047" cy="1856615"/>
            </a:xfrm>
            <a:prstGeom prst="rect">
              <a:avLst/>
            </a:prstGeom>
          </p:spPr>
        </p:pic>
        <p:pic>
          <p:nvPicPr>
            <p:cNvPr id="73" name="Picture 7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21" name="Group 20"/>
          <p:cNvGrpSpPr/>
          <p:nvPr/>
        </p:nvGrpSpPr>
        <p:grpSpPr>
          <a:xfrm>
            <a:off x="2996205" y="1409666"/>
            <a:ext cx="2585462" cy="2715715"/>
            <a:chOff x="5535563" y="1343579"/>
            <a:chExt cx="2438047" cy="2560874"/>
          </a:xfrm>
        </p:grpSpPr>
        <p:pic>
          <p:nvPicPr>
            <p:cNvPr id="28" name="Picture 27"/>
            <p:cNvPicPr>
              <a:picLocks noChangeAspect="1"/>
            </p:cNvPicPr>
            <p:nvPr/>
          </p:nvPicPr>
          <p:blipFill>
            <a:blip r:embed="rId3"/>
            <a:stretch>
              <a:fillRect/>
            </a:stretch>
          </p:blipFill>
          <p:spPr>
            <a:xfrm>
              <a:off x="5535563" y="1978974"/>
              <a:ext cx="2438047" cy="1856615"/>
            </a:xfrm>
            <a:prstGeom prst="rect">
              <a:avLst/>
            </a:prstGeom>
          </p:spPr>
        </p:pic>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57" name="Group 56"/>
          <p:cNvGrpSpPr/>
          <p:nvPr/>
        </p:nvGrpSpPr>
        <p:grpSpPr>
          <a:xfrm>
            <a:off x="2996903" y="1419748"/>
            <a:ext cx="2592816" cy="2723441"/>
            <a:chOff x="8126363" y="-749732"/>
            <a:chExt cx="2438047" cy="2560874"/>
          </a:xfrm>
        </p:grpSpPr>
        <p:pic>
          <p:nvPicPr>
            <p:cNvPr id="58" name="Picture 57"/>
            <p:cNvPicPr>
              <a:picLocks noChangeAspect="1"/>
            </p:cNvPicPr>
            <p:nvPr/>
          </p:nvPicPr>
          <p:blipFill>
            <a:blip r:embed="rId5"/>
            <a:stretch>
              <a:fillRect/>
            </a:stretch>
          </p:blipFill>
          <p:spPr>
            <a:xfrm>
              <a:off x="8126363" y="-133737"/>
              <a:ext cx="2438047" cy="1856615"/>
            </a:xfrm>
            <a:prstGeom prst="rect">
              <a:avLst/>
            </a:prstGeom>
          </p:spPr>
        </p:pic>
        <p:pic>
          <p:nvPicPr>
            <p:cNvPr id="59" name="Picture 5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33" name="Group 32"/>
          <p:cNvGrpSpPr/>
          <p:nvPr/>
        </p:nvGrpSpPr>
        <p:grpSpPr>
          <a:xfrm>
            <a:off x="2794762" y="3257594"/>
            <a:ext cx="2585462" cy="2715715"/>
            <a:chOff x="5535563" y="1343579"/>
            <a:chExt cx="2438047" cy="2560874"/>
          </a:xfrm>
        </p:grpSpPr>
        <p:pic>
          <p:nvPicPr>
            <p:cNvPr id="34" name="Picture 33"/>
            <p:cNvPicPr>
              <a:picLocks noChangeAspect="1"/>
            </p:cNvPicPr>
            <p:nvPr/>
          </p:nvPicPr>
          <p:blipFill>
            <a:blip r:embed="rId3"/>
            <a:stretch>
              <a:fillRect/>
            </a:stretch>
          </p:blipFill>
          <p:spPr>
            <a:xfrm>
              <a:off x="5535563" y="1978974"/>
              <a:ext cx="2438047" cy="1856615"/>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69" name="Group 68"/>
          <p:cNvGrpSpPr/>
          <p:nvPr/>
        </p:nvGrpSpPr>
        <p:grpSpPr>
          <a:xfrm>
            <a:off x="2787270" y="3277459"/>
            <a:ext cx="2592816" cy="2723441"/>
            <a:chOff x="8126363" y="-749732"/>
            <a:chExt cx="2438047" cy="2560874"/>
          </a:xfrm>
        </p:grpSpPr>
        <p:pic>
          <p:nvPicPr>
            <p:cNvPr id="70" name="Picture 69"/>
            <p:cNvPicPr>
              <a:picLocks noChangeAspect="1"/>
            </p:cNvPicPr>
            <p:nvPr/>
          </p:nvPicPr>
          <p:blipFill>
            <a:blip r:embed="rId5"/>
            <a:stretch>
              <a:fillRect/>
            </a:stretch>
          </p:blipFill>
          <p:spPr>
            <a:xfrm>
              <a:off x="8126363" y="-133737"/>
              <a:ext cx="2438047" cy="1856615"/>
            </a:xfrm>
            <a:prstGeom prst="rect">
              <a:avLst/>
            </a:prstGeom>
          </p:spPr>
        </p:pic>
        <p:pic>
          <p:nvPicPr>
            <p:cNvPr id="71" name="Picture 7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14" name="Group 13"/>
          <p:cNvGrpSpPr/>
          <p:nvPr/>
        </p:nvGrpSpPr>
        <p:grpSpPr>
          <a:xfrm>
            <a:off x="4680221" y="553199"/>
            <a:ext cx="2585462" cy="2715715"/>
            <a:chOff x="5535563" y="1343579"/>
            <a:chExt cx="2438047" cy="2560874"/>
          </a:xfrm>
        </p:grpSpPr>
        <p:pic>
          <p:nvPicPr>
            <p:cNvPr id="18" name="Picture 17"/>
            <p:cNvPicPr>
              <a:picLocks noChangeAspect="1"/>
            </p:cNvPicPr>
            <p:nvPr/>
          </p:nvPicPr>
          <p:blipFill>
            <a:blip r:embed="rId3"/>
            <a:stretch>
              <a:fillRect/>
            </a:stretch>
          </p:blipFill>
          <p:spPr>
            <a:xfrm>
              <a:off x="5535563" y="1978974"/>
              <a:ext cx="2438047" cy="1856615"/>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22" name="Group 21"/>
          <p:cNvGrpSpPr/>
          <p:nvPr/>
        </p:nvGrpSpPr>
        <p:grpSpPr>
          <a:xfrm>
            <a:off x="4481718" y="2390485"/>
            <a:ext cx="2585462" cy="2715715"/>
            <a:chOff x="5535563" y="1343579"/>
            <a:chExt cx="2438047" cy="2560874"/>
          </a:xfrm>
        </p:grpSpPr>
        <p:pic>
          <p:nvPicPr>
            <p:cNvPr id="26" name="Picture 25"/>
            <p:cNvPicPr>
              <a:picLocks noChangeAspect="1"/>
            </p:cNvPicPr>
            <p:nvPr/>
          </p:nvPicPr>
          <p:blipFill>
            <a:blip r:embed="rId3"/>
            <a:stretch>
              <a:fillRect/>
            </a:stretch>
          </p:blipFill>
          <p:spPr>
            <a:xfrm>
              <a:off x="5535563" y="1978974"/>
              <a:ext cx="2438047" cy="1856615"/>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41" name="Group 40"/>
          <p:cNvGrpSpPr/>
          <p:nvPr/>
        </p:nvGrpSpPr>
        <p:grpSpPr>
          <a:xfrm>
            <a:off x="4318601" y="4246817"/>
            <a:ext cx="2585462" cy="2715715"/>
            <a:chOff x="5535563" y="1343579"/>
            <a:chExt cx="2438047" cy="2560874"/>
          </a:xfrm>
        </p:grpSpPr>
        <p:pic>
          <p:nvPicPr>
            <p:cNvPr id="48" name="Picture 47"/>
            <p:cNvPicPr>
              <a:picLocks noChangeAspect="1"/>
            </p:cNvPicPr>
            <p:nvPr/>
          </p:nvPicPr>
          <p:blipFill>
            <a:blip r:embed="rId3"/>
            <a:stretch>
              <a:fillRect/>
            </a:stretch>
          </p:blipFill>
          <p:spPr>
            <a:xfrm>
              <a:off x="5535563" y="1978974"/>
              <a:ext cx="2438047" cy="1856615"/>
            </a:xfrm>
            <a:prstGeom prst="rect">
              <a:avLst/>
            </a:prstGeom>
          </p:spPr>
        </p:pic>
        <p:pic>
          <p:nvPicPr>
            <p:cNvPr id="49" name="Picture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60" name="Group 59"/>
          <p:cNvGrpSpPr/>
          <p:nvPr/>
        </p:nvGrpSpPr>
        <p:grpSpPr>
          <a:xfrm>
            <a:off x="4482416" y="2400568"/>
            <a:ext cx="2592816" cy="2723441"/>
            <a:chOff x="8126363" y="-749732"/>
            <a:chExt cx="2438047" cy="2560874"/>
          </a:xfrm>
        </p:grpSpPr>
        <p:pic>
          <p:nvPicPr>
            <p:cNvPr id="61" name="Picture 60"/>
            <p:cNvPicPr>
              <a:picLocks noChangeAspect="1"/>
            </p:cNvPicPr>
            <p:nvPr/>
          </p:nvPicPr>
          <p:blipFill>
            <a:blip r:embed="rId5"/>
            <a:stretch>
              <a:fillRect/>
            </a:stretch>
          </p:blipFill>
          <p:spPr>
            <a:xfrm>
              <a:off x="8126363" y="-133737"/>
              <a:ext cx="2438047" cy="1856615"/>
            </a:xfrm>
            <a:prstGeom prst="rect">
              <a:avLst/>
            </a:prstGeom>
          </p:spPr>
        </p:pic>
        <p:pic>
          <p:nvPicPr>
            <p:cNvPr id="62" name="Picture 6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51" name="Group 50"/>
          <p:cNvGrpSpPr/>
          <p:nvPr/>
        </p:nvGrpSpPr>
        <p:grpSpPr>
          <a:xfrm>
            <a:off x="4672867" y="572244"/>
            <a:ext cx="2592816" cy="2723441"/>
            <a:chOff x="8126363" y="-749732"/>
            <a:chExt cx="2438047" cy="2560874"/>
          </a:xfrm>
        </p:grpSpPr>
        <p:pic>
          <p:nvPicPr>
            <p:cNvPr id="52" name="Picture 51"/>
            <p:cNvPicPr>
              <a:picLocks noChangeAspect="1"/>
            </p:cNvPicPr>
            <p:nvPr/>
          </p:nvPicPr>
          <p:blipFill>
            <a:blip r:embed="rId5"/>
            <a:stretch>
              <a:fillRect/>
            </a:stretch>
          </p:blipFill>
          <p:spPr>
            <a:xfrm>
              <a:off x="8126363" y="-133737"/>
              <a:ext cx="2438047" cy="1856615"/>
            </a:xfrm>
            <a:prstGeom prst="rect">
              <a:avLst/>
            </a:prstGeom>
          </p:spPr>
        </p:pic>
        <p:pic>
          <p:nvPicPr>
            <p:cNvPr id="53" name="Picture 5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77" name="Group 76"/>
          <p:cNvGrpSpPr/>
          <p:nvPr/>
        </p:nvGrpSpPr>
        <p:grpSpPr>
          <a:xfrm>
            <a:off x="4320395" y="4258279"/>
            <a:ext cx="2592816" cy="2723441"/>
            <a:chOff x="8126363" y="-749732"/>
            <a:chExt cx="2438047" cy="2560874"/>
          </a:xfrm>
        </p:grpSpPr>
        <p:pic>
          <p:nvPicPr>
            <p:cNvPr id="84" name="Picture 83"/>
            <p:cNvPicPr>
              <a:picLocks noChangeAspect="1"/>
            </p:cNvPicPr>
            <p:nvPr/>
          </p:nvPicPr>
          <p:blipFill>
            <a:blip r:embed="rId5"/>
            <a:stretch>
              <a:fillRect/>
            </a:stretch>
          </p:blipFill>
          <p:spPr>
            <a:xfrm>
              <a:off x="8126363" y="-133737"/>
              <a:ext cx="2438047" cy="1856615"/>
            </a:xfrm>
            <a:prstGeom prst="rect">
              <a:avLst/>
            </a:prstGeom>
          </p:spPr>
        </p:pic>
        <p:pic>
          <p:nvPicPr>
            <p:cNvPr id="85" name="Picture 8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sp>
        <p:nvSpPr>
          <p:cNvPr id="4" name="TextBox 3"/>
          <p:cNvSpPr txBox="1"/>
          <p:nvPr/>
        </p:nvSpPr>
        <p:spPr>
          <a:xfrm>
            <a:off x="580873" y="277047"/>
            <a:ext cx="3599512" cy="1323094"/>
          </a:xfrm>
          <a:prstGeom prst="rect">
            <a:avLst/>
          </a:prstGeom>
          <a:noFill/>
        </p:spPr>
        <p:txBody>
          <a:bodyPr wrap="square" rtlCol="0">
            <a:spAutoFit/>
          </a:bodyPr>
          <a:lstStyle/>
          <a:p>
            <a:r>
              <a:rPr lang="en-US" sz="3999" dirty="0">
                <a:solidFill>
                  <a:schemeClr val="bg1"/>
                </a:solidFill>
                <a:latin typeface="Segoe UI Light" panose="020B0502040204020203" pitchFamily="34" charset="0"/>
                <a:cs typeface="Segoe UI Light" panose="020B0502040204020203" pitchFamily="34" charset="0"/>
              </a:rPr>
              <a:t>Virtual Machine management</a:t>
            </a:r>
          </a:p>
        </p:txBody>
      </p:sp>
      <p:grpSp>
        <p:nvGrpSpPr>
          <p:cNvPr id="15" name="Group 14"/>
          <p:cNvGrpSpPr/>
          <p:nvPr/>
        </p:nvGrpSpPr>
        <p:grpSpPr>
          <a:xfrm>
            <a:off x="6165734" y="1534018"/>
            <a:ext cx="2585462" cy="2715715"/>
            <a:chOff x="5535563" y="1343579"/>
            <a:chExt cx="2438047" cy="2560874"/>
          </a:xfrm>
        </p:grpSpPr>
        <p:pic>
          <p:nvPicPr>
            <p:cNvPr id="16" name="Picture 15"/>
            <p:cNvPicPr>
              <a:picLocks noChangeAspect="1"/>
            </p:cNvPicPr>
            <p:nvPr/>
          </p:nvPicPr>
          <p:blipFill>
            <a:blip r:embed="rId3"/>
            <a:stretch>
              <a:fillRect/>
            </a:stretch>
          </p:blipFill>
          <p:spPr>
            <a:xfrm>
              <a:off x="5535563" y="1978974"/>
              <a:ext cx="2438047" cy="1856615"/>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23" name="Group 22"/>
          <p:cNvGrpSpPr/>
          <p:nvPr/>
        </p:nvGrpSpPr>
        <p:grpSpPr>
          <a:xfrm>
            <a:off x="5976754" y="3380827"/>
            <a:ext cx="2585462" cy="2715715"/>
            <a:chOff x="5535563" y="1343579"/>
            <a:chExt cx="2438047" cy="2560874"/>
          </a:xfrm>
        </p:grpSpPr>
        <p:pic>
          <p:nvPicPr>
            <p:cNvPr id="24" name="Picture 23"/>
            <p:cNvPicPr>
              <a:picLocks noChangeAspect="1"/>
            </p:cNvPicPr>
            <p:nvPr/>
          </p:nvPicPr>
          <p:blipFill>
            <a:blip r:embed="rId3"/>
            <a:stretch>
              <a:fillRect/>
            </a:stretch>
          </p:blipFill>
          <p:spPr>
            <a:xfrm>
              <a:off x="5535563" y="1978974"/>
              <a:ext cx="2438047" cy="1856615"/>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42" name="Group 41"/>
          <p:cNvGrpSpPr/>
          <p:nvPr/>
        </p:nvGrpSpPr>
        <p:grpSpPr>
          <a:xfrm>
            <a:off x="5804114" y="5227636"/>
            <a:ext cx="2585462" cy="2715715"/>
            <a:chOff x="5535563" y="1343579"/>
            <a:chExt cx="2438047" cy="2560874"/>
          </a:xfrm>
        </p:grpSpPr>
        <p:pic>
          <p:nvPicPr>
            <p:cNvPr id="46" name="Picture 45"/>
            <p:cNvPicPr>
              <a:picLocks noChangeAspect="1"/>
            </p:cNvPicPr>
            <p:nvPr/>
          </p:nvPicPr>
          <p:blipFill>
            <a:blip r:embed="rId3"/>
            <a:stretch>
              <a:fillRect/>
            </a:stretch>
          </p:blipFill>
          <p:spPr>
            <a:xfrm>
              <a:off x="5535563" y="1978974"/>
              <a:ext cx="2438047" cy="1856615"/>
            </a:xfrm>
            <a:prstGeom prst="rect">
              <a:avLst/>
            </a:prstGeom>
          </p:spPr>
        </p:pic>
        <p:pic>
          <p:nvPicPr>
            <p:cNvPr id="47" name="Picture 4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43" name="Group 42"/>
          <p:cNvGrpSpPr/>
          <p:nvPr/>
        </p:nvGrpSpPr>
        <p:grpSpPr>
          <a:xfrm>
            <a:off x="7299149" y="6217978"/>
            <a:ext cx="2585462" cy="2715715"/>
            <a:chOff x="5535563" y="1343579"/>
            <a:chExt cx="2438047" cy="2560874"/>
          </a:xfrm>
        </p:grpSpPr>
        <p:pic>
          <p:nvPicPr>
            <p:cNvPr id="44" name="Picture 43"/>
            <p:cNvPicPr>
              <a:picLocks noChangeAspect="1"/>
            </p:cNvPicPr>
            <p:nvPr/>
          </p:nvPicPr>
          <p:blipFill>
            <a:blip r:embed="rId3"/>
            <a:stretch>
              <a:fillRect/>
            </a:stretch>
          </p:blipFill>
          <p:spPr>
            <a:xfrm>
              <a:off x="5535563" y="1978974"/>
              <a:ext cx="2438047" cy="1856615"/>
            </a:xfrm>
            <a:prstGeom prst="rect">
              <a:avLst/>
            </a:prstGeom>
          </p:spPr>
        </p:pic>
        <p:pic>
          <p:nvPicPr>
            <p:cNvPr id="45" name="Picture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6470" y="1343579"/>
              <a:ext cx="2388133" cy="2560874"/>
            </a:xfrm>
            <a:prstGeom prst="rect">
              <a:avLst/>
            </a:prstGeom>
          </p:spPr>
        </p:pic>
      </p:grpSp>
      <p:grpSp>
        <p:nvGrpSpPr>
          <p:cNvPr id="78" name="Group 77"/>
          <p:cNvGrpSpPr/>
          <p:nvPr/>
        </p:nvGrpSpPr>
        <p:grpSpPr>
          <a:xfrm>
            <a:off x="5805908" y="5239098"/>
            <a:ext cx="2592816" cy="2723441"/>
            <a:chOff x="8126363" y="-749732"/>
            <a:chExt cx="2438047" cy="2560874"/>
          </a:xfrm>
        </p:grpSpPr>
        <p:pic>
          <p:nvPicPr>
            <p:cNvPr id="82" name="Picture 81"/>
            <p:cNvPicPr>
              <a:picLocks noChangeAspect="1"/>
            </p:cNvPicPr>
            <p:nvPr/>
          </p:nvPicPr>
          <p:blipFill>
            <a:blip r:embed="rId5"/>
            <a:stretch>
              <a:fillRect/>
            </a:stretch>
          </p:blipFill>
          <p:spPr>
            <a:xfrm>
              <a:off x="8126363" y="-133737"/>
              <a:ext cx="2438047" cy="1856615"/>
            </a:xfrm>
            <a:prstGeom prst="rect">
              <a:avLst/>
            </a:prstGeom>
          </p:spPr>
        </p:pic>
        <p:pic>
          <p:nvPicPr>
            <p:cNvPr id="83" name="Picture 8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54" name="Group 53"/>
          <p:cNvGrpSpPr/>
          <p:nvPr/>
        </p:nvGrpSpPr>
        <p:grpSpPr>
          <a:xfrm>
            <a:off x="6158380" y="1553063"/>
            <a:ext cx="2592816" cy="2723441"/>
            <a:chOff x="8126363" y="-749732"/>
            <a:chExt cx="2438047" cy="2560874"/>
          </a:xfrm>
        </p:grpSpPr>
        <p:pic>
          <p:nvPicPr>
            <p:cNvPr id="55" name="Picture 54"/>
            <p:cNvPicPr>
              <a:picLocks noChangeAspect="1"/>
            </p:cNvPicPr>
            <p:nvPr/>
          </p:nvPicPr>
          <p:blipFill>
            <a:blip r:embed="rId5"/>
            <a:stretch>
              <a:fillRect/>
            </a:stretch>
          </p:blipFill>
          <p:spPr>
            <a:xfrm>
              <a:off x="8126363" y="-133737"/>
              <a:ext cx="2438047" cy="1856615"/>
            </a:xfrm>
            <a:prstGeom prst="rect">
              <a:avLst/>
            </a:prstGeom>
          </p:spPr>
        </p:pic>
        <p:pic>
          <p:nvPicPr>
            <p:cNvPr id="56" name="Picture 5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grpSp>
        <p:nvGrpSpPr>
          <p:cNvPr id="63" name="Group 62"/>
          <p:cNvGrpSpPr/>
          <p:nvPr/>
        </p:nvGrpSpPr>
        <p:grpSpPr>
          <a:xfrm>
            <a:off x="5977452" y="3390910"/>
            <a:ext cx="2592816" cy="2723441"/>
            <a:chOff x="8126363" y="-749732"/>
            <a:chExt cx="2438047" cy="2560874"/>
          </a:xfrm>
        </p:grpSpPr>
        <p:pic>
          <p:nvPicPr>
            <p:cNvPr id="64" name="Picture 63"/>
            <p:cNvPicPr>
              <a:picLocks noChangeAspect="1"/>
            </p:cNvPicPr>
            <p:nvPr/>
          </p:nvPicPr>
          <p:blipFill>
            <a:blip r:embed="rId5"/>
            <a:stretch>
              <a:fillRect/>
            </a:stretch>
          </p:blipFill>
          <p:spPr>
            <a:xfrm>
              <a:off x="8126363" y="-133737"/>
              <a:ext cx="2438047" cy="1856615"/>
            </a:xfrm>
            <a:prstGeom prst="rect">
              <a:avLst/>
            </a:prstGeom>
          </p:spPr>
        </p:pic>
        <p:pic>
          <p:nvPicPr>
            <p:cNvPr id="65" name="Picture 6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7270" y="-749732"/>
              <a:ext cx="2388133" cy="2560874"/>
            </a:xfrm>
            <a:prstGeom prst="rect">
              <a:avLst/>
            </a:prstGeom>
          </p:spPr>
        </p:pic>
      </p:grpSp>
      <p:pic>
        <p:nvPicPr>
          <p:cNvPr id="86" name="Picture 85"/>
          <p:cNvPicPr>
            <a:picLocks noChangeAspect="1"/>
          </p:cNvPicPr>
          <p:nvPr/>
        </p:nvPicPr>
        <p:blipFill>
          <a:blip r:embed="rId6"/>
          <a:stretch>
            <a:fillRect/>
          </a:stretch>
        </p:blipFill>
        <p:spPr>
          <a:xfrm>
            <a:off x="6607781" y="893"/>
            <a:ext cx="5581044" cy="3613116"/>
          </a:xfrm>
          <a:prstGeom prst="rect">
            <a:avLst/>
          </a:prstGeom>
        </p:spPr>
      </p:pic>
      <p:pic>
        <p:nvPicPr>
          <p:cNvPr id="88" name="Picture 87"/>
          <p:cNvPicPr>
            <a:picLocks noChangeAspect="1"/>
          </p:cNvPicPr>
          <p:nvPr/>
        </p:nvPicPr>
        <p:blipFill>
          <a:blip r:embed="rId7"/>
          <a:stretch>
            <a:fillRect/>
          </a:stretch>
        </p:blipFill>
        <p:spPr>
          <a:xfrm>
            <a:off x="10696485" y="1800719"/>
            <a:ext cx="953660" cy="652504"/>
          </a:xfrm>
          <a:prstGeom prst="rect">
            <a:avLst/>
          </a:prstGeom>
        </p:spPr>
      </p:pic>
      <p:pic>
        <p:nvPicPr>
          <p:cNvPr id="90" name="Picture 89"/>
          <p:cNvPicPr>
            <a:picLocks noChangeAspect="1"/>
          </p:cNvPicPr>
          <p:nvPr/>
        </p:nvPicPr>
        <p:blipFill>
          <a:blip r:embed="rId8"/>
          <a:stretch>
            <a:fillRect/>
          </a:stretch>
        </p:blipFill>
        <p:spPr>
          <a:xfrm>
            <a:off x="8344423" y="1972676"/>
            <a:ext cx="1518354" cy="978495"/>
          </a:xfrm>
          <a:prstGeom prst="rect">
            <a:avLst/>
          </a:prstGeom>
        </p:spPr>
      </p:pic>
      <p:pic>
        <p:nvPicPr>
          <p:cNvPr id="2" name="Picture 1"/>
          <p:cNvPicPr>
            <a:picLocks noChangeAspect="1"/>
          </p:cNvPicPr>
          <p:nvPr/>
        </p:nvPicPr>
        <p:blipFill>
          <a:blip r:embed="rId9"/>
          <a:stretch>
            <a:fillRect/>
          </a:stretch>
        </p:blipFill>
        <p:spPr>
          <a:xfrm>
            <a:off x="7103454" y="2717713"/>
            <a:ext cx="450287" cy="498532"/>
          </a:xfrm>
          <a:prstGeom prst="rect">
            <a:avLst/>
          </a:prstGeom>
        </p:spPr>
      </p:pic>
      <p:pic>
        <p:nvPicPr>
          <p:cNvPr id="3" name="Picture 2"/>
          <p:cNvPicPr>
            <a:picLocks noChangeAspect="1"/>
          </p:cNvPicPr>
          <p:nvPr/>
        </p:nvPicPr>
        <p:blipFill>
          <a:blip r:embed="rId10"/>
          <a:stretch>
            <a:fillRect/>
          </a:stretch>
        </p:blipFill>
        <p:spPr>
          <a:xfrm>
            <a:off x="3941919" y="2593300"/>
            <a:ext cx="495937" cy="504067"/>
          </a:xfrm>
          <a:prstGeom prst="rect">
            <a:avLst/>
          </a:prstGeom>
        </p:spPr>
      </p:pic>
      <p:pic>
        <p:nvPicPr>
          <p:cNvPr id="91" name="Picture 90"/>
          <p:cNvPicPr>
            <a:picLocks noChangeAspect="1"/>
          </p:cNvPicPr>
          <p:nvPr/>
        </p:nvPicPr>
        <p:blipFill>
          <a:blip r:embed="rId9"/>
          <a:stretch>
            <a:fillRect/>
          </a:stretch>
        </p:blipFill>
        <p:spPr>
          <a:xfrm>
            <a:off x="5598540" y="1726739"/>
            <a:ext cx="450287" cy="498532"/>
          </a:xfrm>
          <a:prstGeom prst="rect">
            <a:avLst/>
          </a:prstGeom>
        </p:spPr>
      </p:pic>
      <p:pic>
        <p:nvPicPr>
          <p:cNvPr id="96" name="Picture 95"/>
          <p:cNvPicPr>
            <a:picLocks noChangeAspect="1"/>
          </p:cNvPicPr>
          <p:nvPr/>
        </p:nvPicPr>
        <p:blipFill>
          <a:blip r:embed="rId10"/>
          <a:stretch>
            <a:fillRect/>
          </a:stretch>
        </p:blipFill>
        <p:spPr>
          <a:xfrm>
            <a:off x="5427235" y="3585230"/>
            <a:ext cx="495937" cy="504067"/>
          </a:xfrm>
          <a:prstGeom prst="rect">
            <a:avLst/>
          </a:prstGeom>
        </p:spPr>
      </p:pic>
      <p:pic>
        <p:nvPicPr>
          <p:cNvPr id="97" name="Picture 96"/>
          <p:cNvPicPr>
            <a:picLocks noChangeAspect="1"/>
          </p:cNvPicPr>
          <p:nvPr/>
        </p:nvPicPr>
        <p:blipFill>
          <a:blip r:embed="rId10"/>
          <a:stretch>
            <a:fillRect/>
          </a:stretch>
        </p:blipFill>
        <p:spPr>
          <a:xfrm>
            <a:off x="6912841" y="4565141"/>
            <a:ext cx="495937" cy="504067"/>
          </a:xfrm>
          <a:prstGeom prst="rect">
            <a:avLst/>
          </a:prstGeom>
        </p:spPr>
      </p:pic>
      <p:pic>
        <p:nvPicPr>
          <p:cNvPr id="7" name="Picture 6"/>
          <p:cNvPicPr>
            <a:picLocks noChangeAspect="1"/>
          </p:cNvPicPr>
          <p:nvPr/>
        </p:nvPicPr>
        <p:blipFill>
          <a:blip r:embed="rId11"/>
          <a:stretch>
            <a:fillRect/>
          </a:stretch>
        </p:blipFill>
        <p:spPr>
          <a:xfrm>
            <a:off x="713225" y="2451311"/>
            <a:ext cx="517135" cy="532805"/>
          </a:xfrm>
          <a:prstGeom prst="rect">
            <a:avLst/>
          </a:prstGeom>
        </p:spPr>
      </p:pic>
      <p:pic>
        <p:nvPicPr>
          <p:cNvPr id="98" name="Picture 97"/>
          <p:cNvPicPr>
            <a:picLocks noChangeAspect="1"/>
          </p:cNvPicPr>
          <p:nvPr/>
        </p:nvPicPr>
        <p:blipFill>
          <a:blip r:embed="rId11"/>
          <a:stretch>
            <a:fillRect/>
          </a:stretch>
        </p:blipFill>
        <p:spPr>
          <a:xfrm>
            <a:off x="2213022" y="3422799"/>
            <a:ext cx="517135" cy="532805"/>
          </a:xfrm>
          <a:prstGeom prst="rect">
            <a:avLst/>
          </a:prstGeom>
        </p:spPr>
      </p:pic>
      <p:pic>
        <p:nvPicPr>
          <p:cNvPr id="99" name="Picture 98"/>
          <p:cNvPicPr>
            <a:picLocks noChangeAspect="1"/>
          </p:cNvPicPr>
          <p:nvPr/>
        </p:nvPicPr>
        <p:blipFill>
          <a:blip r:embed="rId11"/>
          <a:stretch>
            <a:fillRect/>
          </a:stretch>
        </p:blipFill>
        <p:spPr>
          <a:xfrm>
            <a:off x="3701395" y="4424068"/>
            <a:ext cx="517135" cy="532805"/>
          </a:xfrm>
          <a:prstGeom prst="rect">
            <a:avLst/>
          </a:prstGeom>
        </p:spPr>
      </p:pic>
      <p:pic>
        <p:nvPicPr>
          <p:cNvPr id="100" name="Picture 99"/>
          <p:cNvPicPr>
            <a:picLocks noChangeAspect="1"/>
          </p:cNvPicPr>
          <p:nvPr/>
        </p:nvPicPr>
        <p:blipFill>
          <a:blip r:embed="rId11"/>
          <a:stretch>
            <a:fillRect/>
          </a:stretch>
        </p:blipFill>
        <p:spPr>
          <a:xfrm>
            <a:off x="5241363" y="5395746"/>
            <a:ext cx="517135" cy="532805"/>
          </a:xfrm>
          <a:prstGeom prst="rect">
            <a:avLst/>
          </a:prstGeom>
        </p:spPr>
      </p:pic>
      <p:pic>
        <p:nvPicPr>
          <p:cNvPr id="101" name="Picture 100"/>
          <p:cNvPicPr>
            <a:picLocks noChangeAspect="1"/>
          </p:cNvPicPr>
          <p:nvPr/>
        </p:nvPicPr>
        <p:blipFill>
          <a:blip r:embed="rId11"/>
          <a:stretch>
            <a:fillRect/>
          </a:stretch>
        </p:blipFill>
        <p:spPr>
          <a:xfrm>
            <a:off x="6713520" y="6375207"/>
            <a:ext cx="517135" cy="532805"/>
          </a:xfrm>
          <a:prstGeom prst="rect">
            <a:avLst/>
          </a:prstGeom>
        </p:spPr>
      </p:pic>
      <p:grpSp>
        <p:nvGrpSpPr>
          <p:cNvPr id="5" name="Group 4"/>
          <p:cNvGrpSpPr/>
          <p:nvPr/>
        </p:nvGrpSpPr>
        <p:grpSpPr>
          <a:xfrm>
            <a:off x="9655170" y="137269"/>
            <a:ext cx="1356964" cy="1916980"/>
            <a:chOff x="9657685" y="136411"/>
            <a:chExt cx="1357317" cy="1917479"/>
          </a:xfrm>
        </p:grpSpPr>
        <p:pic>
          <p:nvPicPr>
            <p:cNvPr id="81" name="Picture 80"/>
            <p:cNvPicPr>
              <a:picLocks noChangeAspect="1"/>
            </p:cNvPicPr>
            <p:nvPr/>
          </p:nvPicPr>
          <p:blipFill>
            <a:blip r:embed="rId12"/>
            <a:stretch>
              <a:fillRect/>
            </a:stretch>
          </p:blipFill>
          <p:spPr>
            <a:xfrm>
              <a:off x="9797143" y="956100"/>
              <a:ext cx="455212" cy="748898"/>
            </a:xfrm>
            <a:prstGeom prst="rect">
              <a:avLst/>
            </a:prstGeom>
          </p:spPr>
        </p:pic>
        <p:pic>
          <p:nvPicPr>
            <p:cNvPr id="92" name="Picture 91"/>
            <p:cNvPicPr>
              <a:picLocks noChangeAspect="1"/>
            </p:cNvPicPr>
            <p:nvPr/>
          </p:nvPicPr>
          <p:blipFill>
            <a:blip r:embed="rId13"/>
            <a:stretch>
              <a:fillRect/>
            </a:stretch>
          </p:blipFill>
          <p:spPr>
            <a:xfrm>
              <a:off x="9657685" y="136411"/>
              <a:ext cx="1357317" cy="1917479"/>
            </a:xfrm>
            <a:prstGeom prst="rect">
              <a:avLst/>
            </a:prstGeom>
          </p:spPr>
        </p:pic>
        <p:pic>
          <p:nvPicPr>
            <p:cNvPr id="93" name="Picture 92"/>
            <p:cNvPicPr>
              <a:picLocks noChangeAspect="1"/>
            </p:cNvPicPr>
            <p:nvPr/>
          </p:nvPicPr>
          <p:blipFill>
            <a:blip r:embed="rId14"/>
            <a:stretch>
              <a:fillRect/>
            </a:stretch>
          </p:blipFill>
          <p:spPr>
            <a:xfrm>
              <a:off x="9706844" y="180729"/>
              <a:ext cx="1258625" cy="1826095"/>
            </a:xfrm>
            <a:prstGeom prst="rect">
              <a:avLst/>
            </a:prstGeom>
          </p:spPr>
        </p:pic>
        <p:pic>
          <p:nvPicPr>
            <p:cNvPr id="94" name="Picture 93"/>
            <p:cNvPicPr>
              <a:picLocks noChangeAspect="1"/>
            </p:cNvPicPr>
            <p:nvPr/>
          </p:nvPicPr>
          <p:blipFill>
            <a:blip r:embed="rId12"/>
            <a:stretch>
              <a:fillRect/>
            </a:stretch>
          </p:blipFill>
          <p:spPr>
            <a:xfrm>
              <a:off x="9797143" y="956100"/>
              <a:ext cx="455212" cy="748898"/>
            </a:xfrm>
            <a:prstGeom prst="rect">
              <a:avLst/>
            </a:prstGeom>
          </p:spPr>
        </p:pic>
      </p:grpSp>
    </p:spTree>
    <p:extLst>
      <p:ext uri="{BB962C8B-B14F-4D97-AF65-F5344CB8AC3E}">
        <p14:creationId xmlns:p14="http://schemas.microsoft.com/office/powerpoint/2010/main" val="21781881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wipe(down)">
                                      <p:cBhvr>
                                        <p:cTn id="7" dur="500"/>
                                        <p:tgtEl>
                                          <p:spTgt spid="9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250"/>
                                        <p:tgtEl>
                                          <p:spTgt spid="51"/>
                                        </p:tgtEl>
                                      </p:cBhvr>
                                    </p:animEffect>
                                  </p:childTnLst>
                                </p:cTn>
                              </p:par>
                              <p:par>
                                <p:cTn id="12" presetID="10" presetClass="exit" presetSubtype="0" fill="hold" nodeType="withEffect">
                                  <p:stCondLst>
                                    <p:cond delay="0"/>
                                  </p:stCondLst>
                                  <p:childTnLst>
                                    <p:animEffect transition="out" filter="fade">
                                      <p:cBhvr>
                                        <p:cTn id="13" dur="250"/>
                                        <p:tgtEl>
                                          <p:spTgt spid="14"/>
                                        </p:tgtEl>
                                      </p:cBhvr>
                                    </p:animEffect>
                                    <p:set>
                                      <p:cBhvr>
                                        <p:cTn id="14" dur="1" fill="hold">
                                          <p:stCondLst>
                                            <p:cond delay="249"/>
                                          </p:stCondLst>
                                        </p:cTn>
                                        <p:tgtEl>
                                          <p:spTgt spid="14"/>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91"/>
                                        </p:tgtEl>
                                        <p:attrNameLst>
                                          <p:attrName>style.visibility</p:attrName>
                                        </p:attrNameLst>
                                      </p:cBhvr>
                                      <p:to>
                                        <p:strVal val="visible"/>
                                      </p:to>
                                    </p:set>
                                    <p:animEffect transition="in" filter="fade">
                                      <p:cBhvr>
                                        <p:cTn id="17" dur="250"/>
                                        <p:tgtEl>
                                          <p:spTgt spid="91"/>
                                        </p:tgtEl>
                                      </p:cBhvr>
                                    </p:animEffect>
                                  </p:childTnLst>
                                </p:cTn>
                              </p:par>
                            </p:childTnLst>
                          </p:cTn>
                        </p:par>
                        <p:par>
                          <p:cTn id="18" fill="hold">
                            <p:stCondLst>
                              <p:cond delay="750"/>
                            </p:stCondLst>
                            <p:childTnLst>
                              <p:par>
                                <p:cTn id="19" presetID="10" presetClass="entr" presetSubtype="0" fill="hold" nodeType="afterEffect">
                                  <p:stCondLst>
                                    <p:cond delay="0"/>
                                  </p:stCondLst>
                                  <p:childTnLst>
                                    <p:set>
                                      <p:cBhvr>
                                        <p:cTn id="20" dur="1" fill="hold">
                                          <p:stCondLst>
                                            <p:cond delay="0"/>
                                          </p:stCondLst>
                                        </p:cTn>
                                        <p:tgtEl>
                                          <p:spTgt spid="69"/>
                                        </p:tgtEl>
                                        <p:attrNameLst>
                                          <p:attrName>style.visibility</p:attrName>
                                        </p:attrNameLst>
                                      </p:cBhvr>
                                      <p:to>
                                        <p:strVal val="visible"/>
                                      </p:to>
                                    </p:set>
                                    <p:animEffect transition="in" filter="fade">
                                      <p:cBhvr>
                                        <p:cTn id="21" dur="250"/>
                                        <p:tgtEl>
                                          <p:spTgt spid="69"/>
                                        </p:tgtEl>
                                      </p:cBhvr>
                                    </p:animEffect>
                                  </p:childTnLst>
                                </p:cTn>
                              </p:par>
                              <p:par>
                                <p:cTn id="22" presetID="10" presetClass="exit" presetSubtype="0" fill="hold" nodeType="withEffect">
                                  <p:stCondLst>
                                    <p:cond delay="0"/>
                                  </p:stCondLst>
                                  <p:childTnLst>
                                    <p:animEffect transition="out" filter="fade">
                                      <p:cBhvr>
                                        <p:cTn id="23" dur="250"/>
                                        <p:tgtEl>
                                          <p:spTgt spid="33"/>
                                        </p:tgtEl>
                                      </p:cBhvr>
                                    </p:animEffect>
                                    <p:set>
                                      <p:cBhvr>
                                        <p:cTn id="24" dur="1" fill="hold">
                                          <p:stCondLst>
                                            <p:cond delay="249"/>
                                          </p:stCondLst>
                                        </p:cTn>
                                        <p:tgtEl>
                                          <p:spTgt spid="33"/>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99"/>
                                        </p:tgtEl>
                                        <p:attrNameLst>
                                          <p:attrName>style.visibility</p:attrName>
                                        </p:attrNameLst>
                                      </p:cBhvr>
                                      <p:to>
                                        <p:strVal val="visible"/>
                                      </p:to>
                                    </p:set>
                                    <p:animEffect transition="in" filter="fade">
                                      <p:cBhvr>
                                        <p:cTn id="27" dur="250"/>
                                        <p:tgtEl>
                                          <p:spTgt spid="99"/>
                                        </p:tgtEl>
                                      </p:cBhvr>
                                    </p:animEffect>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250"/>
                                        <p:tgtEl>
                                          <p:spTgt spid="60"/>
                                        </p:tgtEl>
                                      </p:cBhvr>
                                    </p:animEffect>
                                  </p:childTnLst>
                                </p:cTn>
                              </p:par>
                              <p:par>
                                <p:cTn id="32" presetID="10" presetClass="exit" presetSubtype="0" fill="hold" nodeType="withEffect">
                                  <p:stCondLst>
                                    <p:cond delay="0"/>
                                  </p:stCondLst>
                                  <p:childTnLst>
                                    <p:animEffect transition="out" filter="fade">
                                      <p:cBhvr>
                                        <p:cTn id="33" dur="250"/>
                                        <p:tgtEl>
                                          <p:spTgt spid="22"/>
                                        </p:tgtEl>
                                      </p:cBhvr>
                                    </p:animEffect>
                                    <p:set>
                                      <p:cBhvr>
                                        <p:cTn id="34" dur="1" fill="hold">
                                          <p:stCondLst>
                                            <p:cond delay="249"/>
                                          </p:stCondLst>
                                        </p:cTn>
                                        <p:tgtEl>
                                          <p:spTgt spid="22"/>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96"/>
                                        </p:tgtEl>
                                        <p:attrNameLst>
                                          <p:attrName>style.visibility</p:attrName>
                                        </p:attrNameLst>
                                      </p:cBhvr>
                                      <p:to>
                                        <p:strVal val="visible"/>
                                      </p:to>
                                    </p:set>
                                    <p:animEffect transition="in" filter="fade">
                                      <p:cBhvr>
                                        <p:cTn id="37" dur="250"/>
                                        <p:tgtEl>
                                          <p:spTgt spid="96"/>
                                        </p:tgtEl>
                                      </p:cBhvr>
                                    </p:animEffect>
                                  </p:childTnLst>
                                </p:cTn>
                              </p:par>
                            </p:childTnLst>
                          </p:cTn>
                        </p:par>
                        <p:par>
                          <p:cTn id="38" fill="hold">
                            <p:stCondLst>
                              <p:cond delay="1250"/>
                            </p:stCondLst>
                            <p:childTnLst>
                              <p:par>
                                <p:cTn id="39" presetID="10" presetClass="entr" presetSubtype="0" fill="hold" nodeType="after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fade">
                                      <p:cBhvr>
                                        <p:cTn id="41" dur="250"/>
                                        <p:tgtEl>
                                          <p:spTgt spid="57"/>
                                        </p:tgtEl>
                                      </p:cBhvr>
                                    </p:animEffect>
                                  </p:childTnLst>
                                </p:cTn>
                              </p:par>
                              <p:par>
                                <p:cTn id="42" presetID="10" presetClass="exit" presetSubtype="0" fill="hold" nodeType="withEffect">
                                  <p:stCondLst>
                                    <p:cond delay="0"/>
                                  </p:stCondLst>
                                  <p:childTnLst>
                                    <p:animEffect transition="out" filter="fade">
                                      <p:cBhvr>
                                        <p:cTn id="43" dur="250"/>
                                        <p:tgtEl>
                                          <p:spTgt spid="21"/>
                                        </p:tgtEl>
                                      </p:cBhvr>
                                    </p:animEffect>
                                    <p:set>
                                      <p:cBhvr>
                                        <p:cTn id="44" dur="1" fill="hold">
                                          <p:stCondLst>
                                            <p:cond delay="249"/>
                                          </p:stCondLst>
                                        </p:cTn>
                                        <p:tgtEl>
                                          <p:spTgt spid="21"/>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250"/>
                                        <p:tgtEl>
                                          <p:spTgt spid="3"/>
                                        </p:tgtEl>
                                      </p:cBhvr>
                                    </p:animEffect>
                                  </p:childTnLst>
                                </p:cTn>
                              </p:par>
                            </p:childTnLst>
                          </p:cTn>
                        </p:par>
                        <p:par>
                          <p:cTn id="48" fill="hold">
                            <p:stCondLst>
                              <p:cond delay="1500"/>
                            </p:stCondLst>
                            <p:childTnLst>
                              <p:par>
                                <p:cTn id="49" presetID="10" presetClass="entr" presetSubtype="0" fill="hold" nodeType="afterEffect">
                                  <p:stCondLst>
                                    <p:cond delay="0"/>
                                  </p:stCondLst>
                                  <p:childTnLst>
                                    <p:set>
                                      <p:cBhvr>
                                        <p:cTn id="50" dur="1" fill="hold">
                                          <p:stCondLst>
                                            <p:cond delay="0"/>
                                          </p:stCondLst>
                                        </p:cTn>
                                        <p:tgtEl>
                                          <p:spTgt spid="67"/>
                                        </p:tgtEl>
                                        <p:attrNameLst>
                                          <p:attrName>style.visibility</p:attrName>
                                        </p:attrNameLst>
                                      </p:cBhvr>
                                      <p:to>
                                        <p:strVal val="visible"/>
                                      </p:to>
                                    </p:set>
                                    <p:animEffect transition="in" filter="fade">
                                      <p:cBhvr>
                                        <p:cTn id="51" dur="250"/>
                                        <p:tgtEl>
                                          <p:spTgt spid="67"/>
                                        </p:tgtEl>
                                      </p:cBhvr>
                                    </p:animEffect>
                                  </p:childTnLst>
                                </p:cTn>
                              </p:par>
                              <p:par>
                                <p:cTn id="52" presetID="10" presetClass="exit" presetSubtype="0" fill="hold" nodeType="withEffect">
                                  <p:stCondLst>
                                    <p:cond delay="0"/>
                                  </p:stCondLst>
                                  <p:childTnLst>
                                    <p:animEffect transition="out" filter="fade">
                                      <p:cBhvr>
                                        <p:cTn id="53" dur="250"/>
                                        <p:tgtEl>
                                          <p:spTgt spid="31"/>
                                        </p:tgtEl>
                                      </p:cBhvr>
                                    </p:animEffect>
                                    <p:set>
                                      <p:cBhvr>
                                        <p:cTn id="54" dur="1" fill="hold">
                                          <p:stCondLst>
                                            <p:cond delay="249"/>
                                          </p:stCondLst>
                                        </p:cTn>
                                        <p:tgtEl>
                                          <p:spTgt spid="31"/>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250"/>
                                        <p:tgtEl>
                                          <p:spTgt spid="7"/>
                                        </p:tgtEl>
                                      </p:cBhvr>
                                    </p:animEffect>
                                  </p:childTnLst>
                                </p:cTn>
                              </p:par>
                            </p:childTnLst>
                          </p:cTn>
                        </p:par>
                        <p:par>
                          <p:cTn id="58" fill="hold">
                            <p:stCondLst>
                              <p:cond delay="1750"/>
                            </p:stCondLst>
                            <p:childTnLst>
                              <p:par>
                                <p:cTn id="59" presetID="10" presetClass="entr" presetSubtype="0" fill="hold" nodeType="after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250"/>
                                        <p:tgtEl>
                                          <p:spTgt spid="54"/>
                                        </p:tgtEl>
                                      </p:cBhvr>
                                    </p:animEffect>
                                  </p:childTnLst>
                                </p:cTn>
                              </p:par>
                              <p:par>
                                <p:cTn id="62" presetID="10" presetClass="exit" presetSubtype="0" fill="hold" nodeType="withEffect">
                                  <p:stCondLst>
                                    <p:cond delay="0"/>
                                  </p:stCondLst>
                                  <p:childTnLst>
                                    <p:animEffect transition="out" filter="fade">
                                      <p:cBhvr>
                                        <p:cTn id="63" dur="250"/>
                                        <p:tgtEl>
                                          <p:spTgt spid="15"/>
                                        </p:tgtEl>
                                      </p:cBhvr>
                                    </p:animEffect>
                                    <p:set>
                                      <p:cBhvr>
                                        <p:cTn id="64" dur="1" fill="hold">
                                          <p:stCondLst>
                                            <p:cond delay="249"/>
                                          </p:stCondLst>
                                        </p:cTn>
                                        <p:tgtEl>
                                          <p:spTgt spid="15"/>
                                        </p:tgtEl>
                                        <p:attrNameLst>
                                          <p:attrName>style.visibility</p:attrName>
                                        </p:attrNameLst>
                                      </p:cBhvr>
                                      <p:to>
                                        <p:strVal val="hidden"/>
                                      </p:to>
                                    </p:set>
                                  </p:childTnLst>
                                </p:cTn>
                              </p:par>
                              <p:par>
                                <p:cTn id="65" presetID="10" presetClass="entr" presetSubtype="0" fill="hold" nodeType="with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fade">
                                      <p:cBhvr>
                                        <p:cTn id="67" dur="250"/>
                                        <p:tgtEl>
                                          <p:spTgt spid="2"/>
                                        </p:tgtEl>
                                      </p:cBhvr>
                                    </p:animEffect>
                                  </p:childTnLst>
                                </p:cTn>
                              </p:par>
                            </p:childTnLst>
                          </p:cTn>
                        </p:par>
                        <p:par>
                          <p:cTn id="68" fill="hold">
                            <p:stCondLst>
                              <p:cond delay="2000"/>
                            </p:stCondLst>
                            <p:childTnLst>
                              <p:par>
                                <p:cTn id="69" presetID="10" presetClass="entr" presetSubtype="0" fill="hold" nodeType="afterEffect">
                                  <p:stCondLst>
                                    <p:cond delay="0"/>
                                  </p:stCondLst>
                                  <p:childTnLst>
                                    <p:set>
                                      <p:cBhvr>
                                        <p:cTn id="70" dur="1" fill="hold">
                                          <p:stCondLst>
                                            <p:cond delay="0"/>
                                          </p:stCondLst>
                                        </p:cTn>
                                        <p:tgtEl>
                                          <p:spTgt spid="63"/>
                                        </p:tgtEl>
                                        <p:attrNameLst>
                                          <p:attrName>style.visibility</p:attrName>
                                        </p:attrNameLst>
                                      </p:cBhvr>
                                      <p:to>
                                        <p:strVal val="visible"/>
                                      </p:to>
                                    </p:set>
                                    <p:animEffect transition="in" filter="fade">
                                      <p:cBhvr>
                                        <p:cTn id="71" dur="250"/>
                                        <p:tgtEl>
                                          <p:spTgt spid="63"/>
                                        </p:tgtEl>
                                      </p:cBhvr>
                                    </p:animEffect>
                                  </p:childTnLst>
                                </p:cTn>
                              </p:par>
                              <p:par>
                                <p:cTn id="72" presetID="10" presetClass="exit" presetSubtype="0" fill="hold" nodeType="withEffect">
                                  <p:stCondLst>
                                    <p:cond delay="0"/>
                                  </p:stCondLst>
                                  <p:childTnLst>
                                    <p:animEffect transition="out" filter="fade">
                                      <p:cBhvr>
                                        <p:cTn id="73" dur="250"/>
                                        <p:tgtEl>
                                          <p:spTgt spid="23"/>
                                        </p:tgtEl>
                                      </p:cBhvr>
                                    </p:animEffect>
                                    <p:set>
                                      <p:cBhvr>
                                        <p:cTn id="74" dur="1" fill="hold">
                                          <p:stCondLst>
                                            <p:cond delay="249"/>
                                          </p:stCondLst>
                                        </p:cTn>
                                        <p:tgtEl>
                                          <p:spTgt spid="23"/>
                                        </p:tgtEl>
                                        <p:attrNameLst>
                                          <p:attrName>style.visibility</p:attrName>
                                        </p:attrNameLst>
                                      </p:cBhvr>
                                      <p:to>
                                        <p:strVal val="hidden"/>
                                      </p:to>
                                    </p:set>
                                  </p:childTnLst>
                                </p:cTn>
                              </p:par>
                              <p:par>
                                <p:cTn id="75" presetID="10" presetClass="entr" presetSubtype="0" fill="hold" nodeType="withEffect">
                                  <p:stCondLst>
                                    <p:cond delay="0"/>
                                  </p:stCondLst>
                                  <p:childTnLst>
                                    <p:set>
                                      <p:cBhvr>
                                        <p:cTn id="76" dur="1" fill="hold">
                                          <p:stCondLst>
                                            <p:cond delay="0"/>
                                          </p:stCondLst>
                                        </p:cTn>
                                        <p:tgtEl>
                                          <p:spTgt spid="97"/>
                                        </p:tgtEl>
                                        <p:attrNameLst>
                                          <p:attrName>style.visibility</p:attrName>
                                        </p:attrNameLst>
                                      </p:cBhvr>
                                      <p:to>
                                        <p:strVal val="visible"/>
                                      </p:to>
                                    </p:set>
                                    <p:animEffect transition="in" filter="fade">
                                      <p:cBhvr>
                                        <p:cTn id="77" dur="250"/>
                                        <p:tgtEl>
                                          <p:spTgt spid="97"/>
                                        </p:tgtEl>
                                      </p:cBhvr>
                                    </p:animEffect>
                                  </p:childTnLst>
                                </p:cTn>
                              </p:par>
                            </p:childTnLst>
                          </p:cTn>
                        </p:par>
                        <p:par>
                          <p:cTn id="78" fill="hold">
                            <p:stCondLst>
                              <p:cond delay="2250"/>
                            </p:stCondLst>
                            <p:childTnLst>
                              <p:par>
                                <p:cTn id="79" presetID="10" presetClass="entr" presetSubtype="0" fill="hold" nodeType="afterEffect">
                                  <p:stCondLst>
                                    <p:cond delay="0"/>
                                  </p:stCondLst>
                                  <p:childTnLst>
                                    <p:set>
                                      <p:cBhvr>
                                        <p:cTn id="80" dur="1" fill="hold">
                                          <p:stCondLst>
                                            <p:cond delay="0"/>
                                          </p:stCondLst>
                                        </p:cTn>
                                        <p:tgtEl>
                                          <p:spTgt spid="78"/>
                                        </p:tgtEl>
                                        <p:attrNameLst>
                                          <p:attrName>style.visibility</p:attrName>
                                        </p:attrNameLst>
                                      </p:cBhvr>
                                      <p:to>
                                        <p:strVal val="visible"/>
                                      </p:to>
                                    </p:set>
                                    <p:animEffect transition="in" filter="fade">
                                      <p:cBhvr>
                                        <p:cTn id="81" dur="250"/>
                                        <p:tgtEl>
                                          <p:spTgt spid="78"/>
                                        </p:tgtEl>
                                      </p:cBhvr>
                                    </p:animEffect>
                                  </p:childTnLst>
                                </p:cTn>
                              </p:par>
                              <p:par>
                                <p:cTn id="82" presetID="10" presetClass="exit" presetSubtype="0" fill="hold" nodeType="withEffect">
                                  <p:stCondLst>
                                    <p:cond delay="0"/>
                                  </p:stCondLst>
                                  <p:childTnLst>
                                    <p:animEffect transition="out" filter="fade">
                                      <p:cBhvr>
                                        <p:cTn id="83" dur="250"/>
                                        <p:tgtEl>
                                          <p:spTgt spid="42"/>
                                        </p:tgtEl>
                                      </p:cBhvr>
                                    </p:animEffect>
                                    <p:set>
                                      <p:cBhvr>
                                        <p:cTn id="84" dur="1" fill="hold">
                                          <p:stCondLst>
                                            <p:cond delay="249"/>
                                          </p:stCondLst>
                                        </p:cTn>
                                        <p:tgtEl>
                                          <p:spTgt spid="42"/>
                                        </p:tgtEl>
                                        <p:attrNameLst>
                                          <p:attrName>style.visibility</p:attrName>
                                        </p:attrNameLst>
                                      </p:cBhvr>
                                      <p:to>
                                        <p:strVal val="hidden"/>
                                      </p:to>
                                    </p:set>
                                  </p:childTnLst>
                                </p:cTn>
                              </p:par>
                              <p:par>
                                <p:cTn id="85" presetID="10" presetClass="entr" presetSubtype="0" fill="hold" nodeType="withEffect">
                                  <p:stCondLst>
                                    <p:cond delay="0"/>
                                  </p:stCondLst>
                                  <p:childTnLst>
                                    <p:set>
                                      <p:cBhvr>
                                        <p:cTn id="86" dur="1" fill="hold">
                                          <p:stCondLst>
                                            <p:cond delay="0"/>
                                          </p:stCondLst>
                                        </p:cTn>
                                        <p:tgtEl>
                                          <p:spTgt spid="101"/>
                                        </p:tgtEl>
                                        <p:attrNameLst>
                                          <p:attrName>style.visibility</p:attrName>
                                        </p:attrNameLst>
                                      </p:cBhvr>
                                      <p:to>
                                        <p:strVal val="visible"/>
                                      </p:to>
                                    </p:set>
                                    <p:animEffect transition="in" filter="fade">
                                      <p:cBhvr>
                                        <p:cTn id="87" dur="250"/>
                                        <p:tgtEl>
                                          <p:spTgt spid="101"/>
                                        </p:tgtEl>
                                      </p:cBhvr>
                                    </p:animEffect>
                                  </p:childTnLst>
                                </p:cTn>
                              </p:par>
                            </p:childTnLst>
                          </p:cTn>
                        </p:par>
                        <p:par>
                          <p:cTn id="88" fill="hold">
                            <p:stCondLst>
                              <p:cond delay="2500"/>
                            </p:stCondLst>
                            <p:childTnLst>
                              <p:par>
                                <p:cTn id="89" presetID="10" presetClass="entr" presetSubtype="0" fill="hold" nodeType="afterEffect">
                                  <p:stCondLst>
                                    <p:cond delay="0"/>
                                  </p:stCondLst>
                                  <p:childTnLst>
                                    <p:set>
                                      <p:cBhvr>
                                        <p:cTn id="90" dur="1" fill="hold">
                                          <p:stCondLst>
                                            <p:cond delay="0"/>
                                          </p:stCondLst>
                                        </p:cTn>
                                        <p:tgtEl>
                                          <p:spTgt spid="77"/>
                                        </p:tgtEl>
                                        <p:attrNameLst>
                                          <p:attrName>style.visibility</p:attrName>
                                        </p:attrNameLst>
                                      </p:cBhvr>
                                      <p:to>
                                        <p:strVal val="visible"/>
                                      </p:to>
                                    </p:set>
                                    <p:animEffect transition="in" filter="fade">
                                      <p:cBhvr>
                                        <p:cTn id="91" dur="250"/>
                                        <p:tgtEl>
                                          <p:spTgt spid="77"/>
                                        </p:tgtEl>
                                      </p:cBhvr>
                                    </p:animEffect>
                                  </p:childTnLst>
                                </p:cTn>
                              </p:par>
                              <p:par>
                                <p:cTn id="92" presetID="10" presetClass="exit" presetSubtype="0" fill="hold" nodeType="withEffect">
                                  <p:stCondLst>
                                    <p:cond delay="0"/>
                                  </p:stCondLst>
                                  <p:childTnLst>
                                    <p:animEffect transition="out" filter="fade">
                                      <p:cBhvr>
                                        <p:cTn id="93" dur="250"/>
                                        <p:tgtEl>
                                          <p:spTgt spid="41"/>
                                        </p:tgtEl>
                                      </p:cBhvr>
                                    </p:animEffect>
                                    <p:set>
                                      <p:cBhvr>
                                        <p:cTn id="94" dur="1" fill="hold">
                                          <p:stCondLst>
                                            <p:cond delay="249"/>
                                          </p:stCondLst>
                                        </p:cTn>
                                        <p:tgtEl>
                                          <p:spTgt spid="41"/>
                                        </p:tgtEl>
                                        <p:attrNameLst>
                                          <p:attrName>style.visibility</p:attrName>
                                        </p:attrNameLst>
                                      </p:cBhvr>
                                      <p:to>
                                        <p:strVal val="hidden"/>
                                      </p:to>
                                    </p:set>
                                  </p:childTnLst>
                                </p:cTn>
                              </p:par>
                              <p:par>
                                <p:cTn id="95" presetID="10" presetClass="entr" presetSubtype="0" fill="hold" nodeType="withEffect">
                                  <p:stCondLst>
                                    <p:cond delay="0"/>
                                  </p:stCondLst>
                                  <p:childTnLst>
                                    <p:set>
                                      <p:cBhvr>
                                        <p:cTn id="96" dur="1" fill="hold">
                                          <p:stCondLst>
                                            <p:cond delay="0"/>
                                          </p:stCondLst>
                                        </p:cTn>
                                        <p:tgtEl>
                                          <p:spTgt spid="100"/>
                                        </p:tgtEl>
                                        <p:attrNameLst>
                                          <p:attrName>style.visibility</p:attrName>
                                        </p:attrNameLst>
                                      </p:cBhvr>
                                      <p:to>
                                        <p:strVal val="visible"/>
                                      </p:to>
                                    </p:set>
                                    <p:animEffect transition="in" filter="fade">
                                      <p:cBhvr>
                                        <p:cTn id="97" dur="250"/>
                                        <p:tgtEl>
                                          <p:spTgt spid="100"/>
                                        </p:tgtEl>
                                      </p:cBhvr>
                                    </p:animEffect>
                                  </p:childTnLst>
                                </p:cTn>
                              </p:par>
                            </p:childTnLst>
                          </p:cTn>
                        </p:par>
                        <p:par>
                          <p:cTn id="98" fill="hold">
                            <p:stCondLst>
                              <p:cond delay="2750"/>
                            </p:stCondLst>
                            <p:childTnLst>
                              <p:par>
                                <p:cTn id="99" presetID="10" presetClass="entr" presetSubtype="0" fill="hold" nodeType="afterEffect">
                                  <p:stCondLst>
                                    <p:cond delay="0"/>
                                  </p:stCondLst>
                                  <p:childTnLst>
                                    <p:set>
                                      <p:cBhvr>
                                        <p:cTn id="100" dur="1" fill="hold">
                                          <p:stCondLst>
                                            <p:cond delay="0"/>
                                          </p:stCondLst>
                                        </p:cTn>
                                        <p:tgtEl>
                                          <p:spTgt spid="68"/>
                                        </p:tgtEl>
                                        <p:attrNameLst>
                                          <p:attrName>style.visibility</p:attrName>
                                        </p:attrNameLst>
                                      </p:cBhvr>
                                      <p:to>
                                        <p:strVal val="visible"/>
                                      </p:to>
                                    </p:set>
                                    <p:animEffect transition="in" filter="fade">
                                      <p:cBhvr>
                                        <p:cTn id="101" dur="250"/>
                                        <p:tgtEl>
                                          <p:spTgt spid="68"/>
                                        </p:tgtEl>
                                      </p:cBhvr>
                                    </p:animEffect>
                                  </p:childTnLst>
                                </p:cTn>
                              </p:par>
                              <p:par>
                                <p:cTn id="102" presetID="10" presetClass="exit" presetSubtype="0" fill="hold" nodeType="withEffect">
                                  <p:stCondLst>
                                    <p:cond delay="0"/>
                                  </p:stCondLst>
                                  <p:childTnLst>
                                    <p:animEffect transition="out" filter="fade">
                                      <p:cBhvr>
                                        <p:cTn id="103" dur="250"/>
                                        <p:tgtEl>
                                          <p:spTgt spid="32"/>
                                        </p:tgtEl>
                                      </p:cBhvr>
                                    </p:animEffect>
                                    <p:set>
                                      <p:cBhvr>
                                        <p:cTn id="104" dur="1" fill="hold">
                                          <p:stCondLst>
                                            <p:cond delay="249"/>
                                          </p:stCondLst>
                                        </p:cTn>
                                        <p:tgtEl>
                                          <p:spTgt spid="32"/>
                                        </p:tgtEl>
                                        <p:attrNameLst>
                                          <p:attrName>style.visibility</p:attrName>
                                        </p:attrNameLst>
                                      </p:cBhvr>
                                      <p:to>
                                        <p:strVal val="hidden"/>
                                      </p:to>
                                    </p:set>
                                  </p:childTnLst>
                                </p:cTn>
                              </p:par>
                              <p:par>
                                <p:cTn id="105" presetID="10" presetClass="entr" presetSubtype="0" fill="hold" nodeType="withEffect">
                                  <p:stCondLst>
                                    <p:cond delay="0"/>
                                  </p:stCondLst>
                                  <p:childTnLst>
                                    <p:set>
                                      <p:cBhvr>
                                        <p:cTn id="106" dur="1" fill="hold">
                                          <p:stCondLst>
                                            <p:cond delay="0"/>
                                          </p:stCondLst>
                                        </p:cTn>
                                        <p:tgtEl>
                                          <p:spTgt spid="98"/>
                                        </p:tgtEl>
                                        <p:attrNameLst>
                                          <p:attrName>style.visibility</p:attrName>
                                        </p:attrNameLst>
                                      </p:cBhvr>
                                      <p:to>
                                        <p:strVal val="visible"/>
                                      </p:to>
                                    </p:set>
                                    <p:animEffect transition="in" filter="fade">
                                      <p:cBhvr>
                                        <p:cTn id="107" dur="25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734" y="150062"/>
            <a:ext cx="4745040" cy="756827"/>
          </a:xfrm>
        </p:spPr>
        <p:txBody>
          <a:bodyPr/>
          <a:lstStyle/>
          <a:p>
            <a:r>
              <a:rPr lang="en-US" dirty="0" smtClean="0"/>
              <a:t>Why Puppet?       </a:t>
            </a:r>
            <a:endParaRPr lang="en-US" dirty="0"/>
          </a:p>
        </p:txBody>
      </p:sp>
      <p:sp>
        <p:nvSpPr>
          <p:cNvPr id="3" name="Text Placeholder 2"/>
          <p:cNvSpPr>
            <a:spLocks noGrp="1"/>
          </p:cNvSpPr>
          <p:nvPr>
            <p:ph idx="1"/>
          </p:nvPr>
        </p:nvSpPr>
        <p:spPr>
          <a:xfrm>
            <a:off x="266980" y="1225870"/>
            <a:ext cx="10302408" cy="4711931"/>
          </a:xfrm>
        </p:spPr>
        <p:txBody>
          <a:bodyPr/>
          <a:lstStyle/>
          <a:p>
            <a:pPr marL="0" indent="0">
              <a:buNone/>
            </a:pPr>
            <a:r>
              <a:rPr lang="en-US" sz="2000" b="1" dirty="0" smtClean="0">
                <a:latin typeface="+mn-lt"/>
              </a:rPr>
              <a:t>Why</a:t>
            </a:r>
            <a:endParaRPr lang="en-US" sz="2000" b="1" dirty="0">
              <a:latin typeface="+mn-lt"/>
            </a:endParaRPr>
          </a:p>
          <a:p>
            <a:pPr lvl="1"/>
            <a:r>
              <a:rPr lang="en-US" sz="1800" b="1" dirty="0"/>
              <a:t>Infrastructure as a code </a:t>
            </a:r>
            <a:r>
              <a:rPr lang="en-US" sz="1800" dirty="0"/>
              <a:t>automate repetitive tasks for thousands of servers</a:t>
            </a:r>
          </a:p>
          <a:p>
            <a:pPr lvl="1"/>
            <a:r>
              <a:rPr lang="en-US" sz="1800" b="1" dirty="0"/>
              <a:t>Desired state </a:t>
            </a:r>
            <a:r>
              <a:rPr lang="en-US" sz="1800" dirty="0"/>
              <a:t>guarantee </a:t>
            </a:r>
            <a:r>
              <a:rPr lang="en-US" sz="1800" dirty="0" smtClean="0"/>
              <a:t>compliance</a:t>
            </a:r>
          </a:p>
          <a:p>
            <a:pPr marL="346075" lvl="1" indent="0">
              <a:buNone/>
            </a:pPr>
            <a:endParaRPr lang="en-US" sz="1800" dirty="0"/>
          </a:p>
          <a:p>
            <a:pPr marL="0" indent="0">
              <a:buNone/>
            </a:pPr>
            <a:r>
              <a:rPr lang="en-US" sz="2000" b="1" dirty="0">
                <a:latin typeface="+mn-lt"/>
              </a:rPr>
              <a:t>How </a:t>
            </a:r>
          </a:p>
          <a:p>
            <a:pPr lvl="1"/>
            <a:r>
              <a:rPr lang="en-US" sz="1800" dirty="0"/>
              <a:t>Azure Puppet Module enables Puppet to provisioning Azure resources:</a:t>
            </a:r>
          </a:p>
          <a:p>
            <a:pPr lvl="2"/>
            <a:r>
              <a:rPr lang="en-US" sz="1600" b="1" dirty="0"/>
              <a:t>Virtual Machines</a:t>
            </a:r>
            <a:r>
              <a:rPr lang="en-US" sz="1600" dirty="0"/>
              <a:t> – both Linux and Windows</a:t>
            </a:r>
          </a:p>
          <a:p>
            <a:pPr lvl="2"/>
            <a:r>
              <a:rPr lang="en-US" sz="1600" b="1" dirty="0"/>
              <a:t>Virtual Networks</a:t>
            </a:r>
            <a:r>
              <a:rPr lang="en-US" sz="1600" dirty="0"/>
              <a:t> – create logically sections and securely connect them to your on premise</a:t>
            </a:r>
          </a:p>
          <a:p>
            <a:pPr lvl="2"/>
            <a:r>
              <a:rPr lang="en-US" sz="1600" b="1" dirty="0"/>
              <a:t>SQL Server</a:t>
            </a:r>
            <a:r>
              <a:rPr lang="en-US" sz="1600" dirty="0"/>
              <a:t> – create and maintain your </a:t>
            </a:r>
            <a:r>
              <a:rPr lang="en-US" sz="1600" dirty="0" smtClean="0"/>
              <a:t>database</a:t>
            </a:r>
          </a:p>
          <a:p>
            <a:pPr lvl="2"/>
            <a:r>
              <a:rPr lang="en-US" sz="1600" b="1" dirty="0" smtClean="0"/>
              <a:t>Storage accounts</a:t>
            </a:r>
            <a:r>
              <a:rPr lang="en-US" sz="1600" dirty="0" smtClean="0"/>
              <a:t> – create and manage</a:t>
            </a:r>
            <a:endParaRPr lang="en-US" sz="1600" dirty="0"/>
          </a:p>
          <a:p>
            <a:pPr lvl="2"/>
            <a:r>
              <a:rPr lang="en-US" sz="1600" b="1" dirty="0" smtClean="0"/>
              <a:t>Cloud services -</a:t>
            </a:r>
            <a:r>
              <a:rPr lang="en-US" sz="1600" dirty="0" smtClean="0"/>
              <a:t> </a:t>
            </a:r>
            <a:r>
              <a:rPr lang="en-US" sz="1600" dirty="0"/>
              <a:t>for application management</a:t>
            </a:r>
          </a:p>
          <a:p>
            <a:pPr lvl="2"/>
            <a:r>
              <a:rPr lang="en-US" sz="1600" b="1" dirty="0" smtClean="0"/>
              <a:t>Disk and Role management</a:t>
            </a:r>
            <a:r>
              <a:rPr lang="en-US" sz="1600" dirty="0" smtClean="0"/>
              <a:t> - for virtual machines</a:t>
            </a:r>
          </a:p>
          <a:p>
            <a:endParaRPr lang="en-US" sz="1800" dirty="0" smtClean="0"/>
          </a:p>
          <a:p>
            <a:pPr marL="0" indent="0">
              <a:buNone/>
            </a:pPr>
            <a:endParaRPr lang="en-US" sz="1800" dirty="0" smtClean="0"/>
          </a:p>
          <a:p>
            <a:pPr marL="0" indent="0">
              <a:buNone/>
            </a:pPr>
            <a:r>
              <a:rPr lang="en-US" sz="1800" dirty="0"/>
              <a:t>	</a:t>
            </a:r>
            <a:r>
              <a:rPr lang="en-US" sz="1800" dirty="0" smtClean="0">
                <a:hlinkClick r:id="rId3"/>
              </a:rPr>
              <a:t>http</a:t>
            </a:r>
            <a:r>
              <a:rPr lang="en-US" sz="1800" dirty="0">
                <a:hlinkClick r:id="rId3"/>
              </a:rPr>
              <a:t>://msopentech.com/opentech-projects/puppet</a:t>
            </a:r>
            <a:r>
              <a:rPr lang="en-US" sz="1800" dirty="0" smtClean="0">
                <a:hlinkClick r:id="rId3"/>
              </a:rPr>
              <a:t>/</a:t>
            </a:r>
            <a:r>
              <a:rPr lang="en-US" sz="1800" dirty="0" smtClean="0"/>
              <a:t> </a:t>
            </a:r>
            <a:endParaRPr lang="en-US" sz="1800" dirty="0"/>
          </a:p>
          <a:p>
            <a:endParaRPr lang="en-US" sz="1999" dirty="0">
              <a:latin typeface="+mn-lt"/>
            </a:endParaRPr>
          </a:p>
        </p:txBody>
      </p:sp>
      <p:sp>
        <p:nvSpPr>
          <p:cNvPr id="7" name="AutoShape 2" descr="data:image/jpeg;base64,/9j/4AAQSkZJRgABAQAAAQABAAD/2wCEAAkGBxQTBhISEhQWFBUXGRcaFxcVGRoZHxweFxcXHBsdGBkcHyggHxslHhkUITEiJiorLi4uGB81ODMsNygtLisBCgoKDg0OGxAQGjQmHyQxNSwsNDQyLC8sLDcsLCwsNDY0NSw3LCwsLywsLCwsMCwtLSwvLCwsLCwsLCwsLCwsLP/AABEIAN8A4gMBIgACEQEDEQH/xAAcAAEAAgMBAQEAAAAAAAAAAAAABgcEBQgDAQL/xABKEAABAwEFBAUFDQYEBwEAAAABAAIDEQQFBhIhBzFBURMiYXGRFCNCUoEVFjI2U3KCobGys9HSNWJzkqLBM3SD8CY3VMLh4vEl/8QAGQEBAAMBAQAAAAAAAAAAAAAAAAEDBAIF/8QAMBEAAgIBAQUGBQQDAAAAAAAAAAECAxEEEiExQVETFWGBkaEFFCIy0SNScfAGscH/2gAMAwEAAhEDEQA/ALxREQBERAEREAREQFb46wv0bzaYR5snzjR6JPpD90/UezdC1fb2gtIIqDoQeNeaqrGeGjZp+kjFYXHT9w+qezkfZ379Pdn6ZHcWRlFY1jwDA+yMeZJaua0mhbxAPqrCxHgyGz3LJMx8hc3LQOLaauaNaNHNWLUQbwTtIgyk+A7l6e9ekcPNxUJ7XeiP7nuHNRhWxs9YBheMgb3SE9pzuGvsAHsTUTcYbhJ7iSIiLzCsIiIAiIgCIiAIiIAiIgCIiAIiIAiIgCIiAIiIAiIgC8rVZ2yWdzHgOa4UIPEFeqIDzgiDIGsG5oAFewUWlx18VZ/ofiMW+Whx18VZ/ofiMXdf3r+SVxKhVs7PvirF3yfiOVTK2dn3xVi75PxHLbqvs8zuXAkaIi88rCIiAIiIAiIgCIiAIiIAiIgCIiAIiIAiIgCIiAIiIAiqTaFtInhxAbPY3Na2IZZHFodV53gV4N0HfUcForq2g3raLyigilYXyODW+aZ3knTcACT2ArQtNNrJGS+FocdfFWf6H4jFu4WkQtDjmIABdQCpA1NBoKrS44aThWegro0+D2k/VVVV/ev5OlxKgVs7PvirF3yfiOVTK1NnNpa7DgYD1mOeHDlmcXD2UP1FbtV9nmdy4EoREXnFYREQBERAEREAREQBERAEREAREQBERAEREAREQBRraBiQWHDr5GkdK/qQg+sRvI5NFXHupxUlJ0XOe0fE3l2InOYawxVZFyIr1n/SIHsDVfRXty8EQyLucS4kkkkkknUkneSeauPYrhnJZHW6QdaQFsNeDK9Z30iKDsb+8q1wdh91uv8Ajs4qG/ClcPRY2mY95qGjtcF0vBC1lnaxgDWtADQNAA0UAHYAtOqswtlBHovzIwOjLSKgggg8Qd6+NmaTQOBPYQv2vPJKYxLdBst7Pj9H4TDzad3tGoPcvXCV8+S3u1xPm3dWTuO4+w691easDG9y+UXSS0Vkjq5naPSb7R9YCqVenVJWww/MsTyi+waioX1RHZ5fXS3f0Dz14gKdrNw/l3fyqXLzpwcZYZW1gIiLkBERAEREAREQBERAEREAREQBERAEREARF4W61shsT5ZHZWMaXOJ4BoqUBB9r+JvJrk8mjNJbQCDTe2Pc495+CO9x4KiOC2uJ77fbL8ltL6jMaNafRYNGt9g39pJ4rfbLcM+WYhD3isMFHvruc6vUZ4ip7G04r1K4qmvf5nJZuyrDHklwCSRtJ56OfXe1voM9gNT2uPJbnEGGW2u0NMksjWgUyMIoTUmuoIrry4BeeLcY2awQDpSXSOHUiZQuPaeDW9p9lToo3gDGFpvLEEpcGwwRMB6NgqXOeSG53nUgAOOgbrRYv1Hmw6TwZltwHZGM1nfGTuMjo6eBaK+KwLRHbruAeyTpoNNTVzdd1Wk1bXmDT7FH8Tzvff8AOZCah7mgHgGkhoHZSnjXipfs1e6S7bRFIM0QIADtR1gcze7cadvatElKMNqTyjvkSDDeIo7XAcvVkb8Jh4doPFvb4qA47uXoL1ztHm5auHY70m/3Hf2LxvOB934nrGdGkOZXix3ou+tvsqrFvWxst2H6D02h8bjwNKtP10PYSuN1UlJfaxwKnui8XWe8WTM3tOo5g7x7R/ZXVY7S2SyskYatcAQewqjJYi2VzXCjmkgg8CDQhTjZtfVHmyvOhq6Pv3ub/wB38ys1Ne1HaXISRYKIi884CIiAIiIAiIgCIiAIiIAiIgCIiAIiIAqk214m+DYIzyfOR4sZ/wBx7m81Y2J77ZY7jltD9cg6rfWcdGtHeadwqeC5lttrfLbHyyHM97i5x5lxqfZwA4AALXpa8vafIhnnDE58zWMBc5xDWtG8kmgA7SaK9ZJGXFgFoAa6d39czxqTxytA/lYBvUV2LYZ6S3Ot0g6kZLYgeLyOs76INB2uPFq+bZ53z4tstkZqQxoaOb55Muv8rPEq6xqyxQ5LewRO5rjtl6Xu97avcXVlmk0a2vM86Uo1o3U0A3XXgXBUd3QyZZHSySBuckAN6mamVo1A6x3kr1s0tjui4YYZJWRNApV3wpHb3uyjUkk1NBpUDkttc98wWqzdJZ5WytBoS07jycN4PYVnuulNbl9IMa9sM2a0T55Gdfi5pLSac6b1n3fYY4bMI4mhjRwH2knUntKyUVDk2sNklbbUG/8A6sJ49GfqcfzKkuz2fNhlgPoue3+okfUV739cUFtZq4CRoo17TUjsLa0Ir/8AQvmC7tfZ7nMcgo7pH+3WgI7CAD7Vc7IypSXI6fDBGdpFy5ZxamDR1GyU4H0Xe0aewc1C4JnMna9ho5pBB5EbleNusjZbG+J4q14IPt5do3qlb0sDoLwfC/e00rzHAjsIoVo01m1HZfImLLhuG9G2m62St0qKOHJw3j/fCi2CqvAN9dBenRPPm5SB3O9E+3cfZyVqLJdXsSwctYCIiqICIiAIiIAiIgCIiAIiIAiIgCIortHxN5Dh5zmnz0lWRdhI1f3NGvflHFdRi5PCBWW1/E3lN9+TRmsVnJBpudJucfo/B786h1y3XJar1is8Qq+RwFeQ9Jx7GipPcsL6+/XxKunYvhnorvNukHXmFIq8I67x88gHua3mvTk1TXuOSwLnu1lmuuKzxCjI2ho7eZPaTUk8yVWGKIg3bZYi7c4REV5+daP6g1W2q72wXM91ght8P+LZHBxP7mYOzfQc1p7AXLBTL69/Pd6ksgm2Jkoxw8yVyFkfQ8sgaMwHb0nSV7xzWw2Gxye+Wdza9F0NJDwzZ2mMd9Ok9leas+7pbLeuH4pZIo5WHXJI0OyPGjhrucDUVG8dhX5mnZYoOhgszYm6kZQGsJO80bvPOtCmo1sKacTWOR3XXKcsRJEtNiqRwu8AbnOo7uodFg3fiQg0mFR6zRqPZxH+9VuHW6CSAhz2Fp3hxA+o6ryZamrVUyjCWG1z3GhVTpsTlHKIbZJHNtLXM+ECKU467vbuUzvm2dFYHH0jo3vP5b/YtX0lkgkzM67huAJdT27gvzYoX2q2iWUUjb8FvA9g5jmeNKd2DTKVEZVQknOXTeo+L/vQ1XNWNTksRXXi/A21yxubdkYcSTSuup1NQPCijm0W5eksItDB14x1u1n/AKnXuJUxXxzQWkEVB3gr36P0VFLluPNlLMnIoRW7gy+vKboGY+cjo1/byd7R9YKrnFNzmy3s5g+AetGf3Tw7xu8OaYXvg2W9myH4B6sg/dPHvG/x5r0rYK2GV5HTWUXKi+NcC0EGoOoIX1eaVhERAEREAREQBERAEREAREQHxzgGkk0A3krm7H+JTbsQvkB80yrIR+6Dq7vcde7KOCvPHlkllwfao4CRIYzSm9wBBe0drmhzfpLmivVqt2kgt8iGb/A+HTbsQxw69GOvKRwY06ivNxo0d9eC6VijDYg1oAaAAANAANAB2KA4Kuf3NwjmeKWmejnV3t06rfoA1P7zisj3Yn+UPgPyXlfEfitVVuw8vHQ1U6SdkdpE4Xx7QWEEAg6EHWoPNQj3Yn+UPgPyT3Yn+UPgPyXn980/tft+S7u+zqvc3eGsKwWGSc2fOBK4OLC4lraCgDG8Bv1NTuFaAAbqWIOjLXAEHgdVCvdif5Q+A/JPdif5Q+A/JJfGqpfdFv0/IWgsXNe5u7VhphNWOLOw9Yfn9axBhd9f8RvgVr/dif5Q+A/JPdif5Q+A/JYZ36CTz2b/ANf9NMa9SljbX98jf2PDsbHVeTIe3QeH5rcAaKEe7E/yh8B+Se7E/wAofAfktFXxLS1LEINen5KZ6S6bzKSJwig/uxP8ofAfknuxP8ofAfkru+af2v2/Jx3fZ1XubvGNyeVXVRo86zrR8K8217R9YCgHvLtvyP8AXH+pST3Yn+UPgPyT3Yn+UPgPyV1f+QQgsKL9vyStDYua9zdYNhtEd19FaWZSzRhzNdVvAaE7t3dRb5RK6bfPJeDG5yRWrqgbhv4f7qFLVp0+rjqk5xWN5lvpdUsNhERaCkIiIAiIgCIiAIiIAiIgCraybLGsxn5SXtdZg8ytioQQ6tWtPAsDqnuAFDqrJRdxnKOccwaC97ommtZdmYGjRoJO7w3lYXvZl9Zni79KliLzLPhtE5OUs5fiao6yyKSRE/ezL6zPF36U97MvrM8XfpUsRc906fx9Tr560ifvZl9Zni79Ke9mX1meLv0qVucANdEa4EaGvcndOn6P1Hz1pFPezL6zPF36U97MvrM8XfpUifeUImyGWMO9UvbXwrVZSd06fo/UfPWkT97MvrM8XfpT3sy+szxd+lSoSCtKivevO02uONtZHsYOb3Bv2p3Tp+j9R89aRn3sy+szxd+lPezL6zPF36VKIJ2vjzMc1w5tII8QvRO6dP0fqPnrSJ+9mX1meLv0p72ZfWZ4u/SpHabfFGfOSMZ89zW/aV6wTteyrHNcObSCPEJ3Tp+j9R89aa+5Lp6EOLiHOPLgOX++xbRfl56h7lzXhW3yyYssXSSySefh/wAR7n+mPWJXp6XSxjDZhuSMtlkpy2pcTpZEqig5CIiAIiIAiIgCIiALHvB1LBIRoQx1CPmlZCxry/Z0vzH/AHSiBzhc+NLbBL0jbRI85C2kz3yNGYDrZXOpmFNCfrWbabBe89nNokbbHtpmzEubpvq2OoNPmtWBgBoOLrCCKjpWb100vQvsVctyIKJ2ZY0njv6GzyyulglcGUkcXFjnfBLXHWlaAitKGvBfdqV82iPG0zI7RNG0Nio1kj2gVjbWgBoojcWmJ7LT/qYPxmKQbXPj5P8ANi/Dau9hdrnHIF0YImc/B9ie9xc50ERc5xJJJYKkk6k9qqva3e9oixiWRTzRt6KM5WSPaKkvqaAgVVo4B+JNh/gRfcCqHbN8dz/Bi+16z0L9V+YZIcSTOk2IwOkcZHOMVXPJcT53iTqVXuH/ACySJ1jsfSFshzPji6oNBSr3aUbuBqQNyn99f8jLP/pfilYewr9vWn+EPvhWxls1yfiwRm/tn9rsl19PNHH0YIDsjg4tzGgzCg0qQNK71NdiWIJHTy2KRxc1rOkiqa5QHBrmg+r1mEDhrzUy2ofEO1/NZ+IxVfsU+Ox/y8v34lG27am5Aik1pdBiaWaE5JWzSlrgASCXvHEciVIodnl52pptEjOs7Wtok67vYakdzqLQS/Gl3+ZP4y6hXV9rrxgI5kw5fE13YgD21YWPyTx8HBrsr2uA0JFHUPAhW1tcxXJZbtihs7iySfMS8b2sbSuU8HEuArwFaa0IqDGfxpt38ef8Rymm239p2P8AgH7wUzipTi2CM4bwVa7wY+WEMyh1HSTOIzOpUioa5zjuqacd68bRBa7pv+gPQzNDXVYate01pXdmYSHChHA7is7Du0O1WK6xZ4RBkBceu1xNXGpqQ8fYtZijFEtvtrJZ+jDmtyDowWilSdauOtSVYttyafAgsjHGH575u677VZ2x5eic5wkdShf0ZoNDWha4exVNYLG6e2xwspmkc1jc2gq40FTy1XQWzF1dn9l+a/8AEeqNwZ8a7F/Hh++1VUzaUo9OHuSWBs/2b2myYrhtMzYQxgk1Y6pq6NzRplHrFW8iLFZY7HlkhERVgIiIAiIgCIiALGvL9nS/Mf8AdKyVjXl+zpfmP+6UQOa8EWlkeKLHJI4MY2Rpc5xoAKbyTuC6IkxJZG2UyG0w5AKkiRp8KHU9i5quK7nWi8YYGkNdIQ0F1aAkcaKZS7IreH6Gzu7ekcPtYvRvhCUvqeCERbDbS/FFkoNTaITT/VafsW+2uj/juf5sX4bVPMA7NDZLxbabS9skjQejYyuVpIoXFxoXGhIGgAqd+lPXaTs/fbrWy0Wd7GyhuRzZKgOAJLSHAGhFXDca1G6msdvDtFv3YGBhTHVggwZZWy2hofHExjmAOc4OaACMoBO8b9yq/H1/st2I3TxNc1mRrBnpU5c2tATStVIrFsetjnedlgiHNpdIf5aNH1rZ3tscPQxCyzguGbpTNUA/By5AxpoB1tDXeNVEXTCWc72D5fX/ACMs/wDpfilR/ZTiGz2K+Jn2l5ja+MNaQ1ztcwOuUEjvUvxvdTrLsjZZ5C1zo3RAltaHztdKgHiq/wAC4T90bZNF0vQljA4OyZxq6lCMzftUw2XXLPDILC2i44sU2E5oIJhLJJlADQ7QB7XEuJAA0HfVRnYhZycXSPHwWQPBPa98dPuu8Fsm7FpM2tsZTn0J+zpP7qxMI4Vhu+wGOGrnOIL5HfCcRu3aADWgHM8SSa5TrhW4wecg54tcgbiSRx3NtDie4TElXxHtIu10WbykDsMcoP8AKWVPsVDW2LNiGRm7NO9tfnSkf3VizbFn5+pbG04ZoTXxEmv1K26NbxtvARXN9T+U3/O+MHz00hYOPnJDlFOeoVg7c7G5tqsUlOrkeyva0tNPaCfAqS4P2XxWS3tnml8okYasGXIxp4HLUkuHAk0G+laFTC/blhtd3OgnbmYdeRaRuc08CP7kbiq56iO3HHBDBV+zDElgjuHoLWY2SNe8h0rAQ5rjUUdTeCSKHkpTbsZ3PHHUvhf2RxF5/pbQe0hRq17Fz0vmrZRvASRVI73NeAf5Qv1Y9i/X89bCRyjiDT/M5zh/Sol2MntbQLRsjmGwNMQAY5oc0NAAo4VFAO9cx4dtTYb/ALNLJUNjljc+gqQGvBdpvNBXRdN3ZYmwXdFCwuLY2NY0uNTRoAFTzoFXuJdkjJ7yfNZ5+gzkudG5mdtTqSwhzS0Vqaa79KblzRZGLalwYJldOLLHabd0NnnbJJlL6NDvggtBNaU3ubpWuq3Sr/A+zc2C+PKHWnpHZXNytjyCjqVqS5xO4clYCosUU/peUSERFwAiIgCIiAIiIAsa8v2dL8x/3SslfHNBaQRUHQgoDmbZ84e/Gwio/wAVn2FdNLFsd2wxNAiijjA3CNjW/YFlK663tHnACIipAREQEI2xtJwQ8AEnpItBr6YUU2I2GVl8Wh74pGNMQAc9jmgnONASKEq4kVytxW4YAREVIOZm3fM/E7jHFK8eUu1YxzhpMdagblfuML4fZbrEkYaXF4b1wSNQ48COS3iiW0z9gM/it+49ae07WcU0Et5vMO2101yxSvpmcKmgoN53BbFQ6wzWpuDLL5I0PedHA00HX1FSBvA8VrbdfN6WZgkma3JWmoYRXkchqFz2W03honBIsZ35JZLFG6IMJc7L1wSPgk8COS2tzWl0t0QyOpmfGxxpoKuaCadihON7wFowvZJgKZ31I30Ia4EV7wV42S8bzFzMdFGGwxxtocralrWjrUcanQV0C67LMFyeScbiyEUKu/GjjhqaZ7WmWMtbQaB2c0aSOHpVH7vCumHYbyvWezCaIMLDWmkYrQkGgca7wQuOwlvzuIwWCixLqdIbujMwAkLRnA4HlvKy1U1ggIiKAEREAREQBERAEREAREQBERAEREAREQBERAFEtpn7AZ/Fb9x6lq0mLbmfarsbGxzWkPDqurSgDhw71ZU0ppslEdOInWTB9j6NoL3tdQurQBp1NARU9YLBxJaLwdctbSxjYiWmoy1rXTQOJW7vLB7pcO2eHO0Sw5qHXKQ46jmNzdacFhy4RtstjyTWoENAysq4jT1jQbhxoVojKvju4k7jT3r8QrF/Ek+2RTi7T/wXH/lm/hLUW3CMr8MwWYPZnjc5xJzUOYu3aV9IcFge9S8DZhEbQ3o6BuXpH0oOFMu7sSTjNcebBhYIuoWm6bZCTlzdDR1K0LTIRpx/8r0tFnt93WbM2RroQeHWaKni1wqKnlz3qRWfCr4sPuhhmLZXua50oq3dTQUNQNO3eea1NqwteEsfRy2lrmVB1c47uzKK+0qe0UpN5WPEZJdh68jaLnjmIDS4GoG6oJBp2VC2Kwrnu8We7I4WmoYN+6pJJJp2klZqxyxl44HIREUAIiIAiIgCIiAIiIAiIgCIiAIiIAiIgCIiAIiIAiIgCIiAIiIAiIgCIiAIiIAiIgCIiA//2Q=="/>
          <p:cNvSpPr>
            <a:spLocks noChangeAspect="1" noChangeArrowheads="1"/>
          </p:cNvSpPr>
          <p:nvPr/>
        </p:nvSpPr>
        <p:spPr bwMode="auto">
          <a:xfrm>
            <a:off x="-30874" y="-135091"/>
            <a:ext cx="304678" cy="3046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03" tIns="45701" rIns="91403" bIns="45701" numCol="1" anchor="t" anchorCtr="0" compatLnSpc="1">
            <a:prstTxWarp prst="textNoShape">
              <a:avLst/>
            </a:prstTxWarp>
          </a:bodyPr>
          <a:lstStyle/>
          <a:p>
            <a:pPr defTabSz="914038"/>
            <a:endParaRPr lang="en-US" sz="1799">
              <a:solidFill>
                <a:srgbClr val="505050"/>
              </a:solidFill>
            </a:endParaRPr>
          </a:p>
        </p:txBody>
      </p:sp>
    </p:spTree>
    <p:extLst>
      <p:ext uri="{BB962C8B-B14F-4D97-AF65-F5344CB8AC3E}">
        <p14:creationId xmlns:p14="http://schemas.microsoft.com/office/powerpoint/2010/main" val="145139621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stretch>
            <a:fillRect/>
          </a:stretch>
        </p:blipFill>
        <p:spPr>
          <a:xfrm>
            <a:off x="1779759" y="308899"/>
            <a:ext cx="8976879" cy="6121599"/>
          </a:xfrm>
          <a:prstGeom prst="rect">
            <a:avLst/>
          </a:prstGeom>
        </p:spPr>
      </p:pic>
    </p:spTree>
    <p:extLst>
      <p:ext uri="{BB962C8B-B14F-4D97-AF65-F5344CB8AC3E}">
        <p14:creationId xmlns:p14="http://schemas.microsoft.com/office/powerpoint/2010/main" val="401817087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Rounded Rectangle 105"/>
          <p:cNvSpPr/>
          <p:nvPr/>
        </p:nvSpPr>
        <p:spPr bwMode="auto">
          <a:xfrm>
            <a:off x="7731170" y="1189476"/>
            <a:ext cx="2010701" cy="4634511"/>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Environments</a:t>
            </a:r>
          </a:p>
        </p:txBody>
      </p:sp>
      <p:sp>
        <p:nvSpPr>
          <p:cNvPr id="105" name="Rounded Rectangle 104"/>
          <p:cNvSpPr/>
          <p:nvPr/>
        </p:nvSpPr>
        <p:spPr bwMode="auto">
          <a:xfrm>
            <a:off x="5646712" y="1189478"/>
            <a:ext cx="2010701" cy="4634511"/>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Deploy</a:t>
            </a:r>
          </a:p>
        </p:txBody>
      </p:sp>
      <p:sp>
        <p:nvSpPr>
          <p:cNvPr id="84" name="Freeform 83"/>
          <p:cNvSpPr/>
          <p:nvPr/>
        </p:nvSpPr>
        <p:spPr bwMode="auto">
          <a:xfrm>
            <a:off x="5804469" y="1345900"/>
            <a:ext cx="3848382" cy="3501442"/>
          </a:xfrm>
          <a:custGeom>
            <a:avLst/>
            <a:gdLst>
              <a:gd name="connsiteX0" fmla="*/ 0 w 3926573"/>
              <a:gd name="connsiteY0" fmla="*/ 0 h 3572584"/>
              <a:gd name="connsiteX1" fmla="*/ 2057440 w 3926573"/>
              <a:gd name="connsiteY1" fmla="*/ 0 h 3572584"/>
              <a:gd name="connsiteX2" fmla="*/ 2249938 w 3926573"/>
              <a:gd name="connsiteY2" fmla="*/ 0 h 3572584"/>
              <a:gd name="connsiteX3" fmla="*/ 3926573 w 3926573"/>
              <a:gd name="connsiteY3" fmla="*/ 0 h 3572584"/>
              <a:gd name="connsiteX4" fmla="*/ 3926573 w 3926573"/>
              <a:gd name="connsiteY4" fmla="*/ 3572584 h 3572584"/>
              <a:gd name="connsiteX5" fmla="*/ 2057440 w 3926573"/>
              <a:gd name="connsiteY5" fmla="*/ 3572584 h 3572584"/>
              <a:gd name="connsiteX6" fmla="*/ 2057440 w 3926573"/>
              <a:gd name="connsiteY6" fmla="*/ 2648716 h 3572584"/>
              <a:gd name="connsiteX7" fmla="*/ 0 w 3926573"/>
              <a:gd name="connsiteY7" fmla="*/ 2648716 h 3572584"/>
              <a:gd name="connsiteX8" fmla="*/ 0 w 3926573"/>
              <a:gd name="connsiteY8" fmla="*/ 1472096 h 3572584"/>
              <a:gd name="connsiteX9" fmla="*/ 0 w 3926573"/>
              <a:gd name="connsiteY9" fmla="*/ 1345957 h 3572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6573" h="3572584">
                <a:moveTo>
                  <a:pt x="0" y="0"/>
                </a:moveTo>
                <a:lnTo>
                  <a:pt x="2057440" y="0"/>
                </a:lnTo>
                <a:lnTo>
                  <a:pt x="2249938" y="0"/>
                </a:lnTo>
                <a:lnTo>
                  <a:pt x="3926573" y="0"/>
                </a:lnTo>
                <a:lnTo>
                  <a:pt x="3926573" y="3572584"/>
                </a:lnTo>
                <a:lnTo>
                  <a:pt x="2057440" y="3572584"/>
                </a:lnTo>
                <a:lnTo>
                  <a:pt x="2057440" y="2648716"/>
                </a:lnTo>
                <a:lnTo>
                  <a:pt x="0" y="2648716"/>
                </a:lnTo>
                <a:lnTo>
                  <a:pt x="0" y="1472096"/>
                </a:lnTo>
                <a:lnTo>
                  <a:pt x="0" y="1345957"/>
                </a:lnTo>
                <a:close/>
              </a:path>
            </a:pathLst>
          </a:custGeom>
          <a:solidFill>
            <a:schemeClr val="accent6"/>
          </a:solidFill>
          <a:ln w="28575">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sp>
        <p:nvSpPr>
          <p:cNvPr id="103" name="Rounded Rectangle 102"/>
          <p:cNvSpPr/>
          <p:nvPr/>
        </p:nvSpPr>
        <p:spPr bwMode="auto">
          <a:xfrm>
            <a:off x="3554466" y="3280150"/>
            <a:ext cx="2010701" cy="2546160"/>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Build</a:t>
            </a:r>
          </a:p>
        </p:txBody>
      </p:sp>
      <p:sp>
        <p:nvSpPr>
          <p:cNvPr id="104" name="Rounded Rectangle 103"/>
          <p:cNvSpPr/>
          <p:nvPr/>
        </p:nvSpPr>
        <p:spPr bwMode="auto">
          <a:xfrm>
            <a:off x="3561489" y="1189475"/>
            <a:ext cx="2008144" cy="2018593"/>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prstClr val="white"/>
                </a:solidFill>
                <a:latin typeface="Segoe UI Light"/>
                <a:ea typeface="Segoe UI" pitchFamily="34" charset="0"/>
                <a:cs typeface="Segoe UI" pitchFamily="34" charset="0"/>
              </a:rPr>
              <a:t>Test</a:t>
            </a:r>
          </a:p>
        </p:txBody>
      </p:sp>
      <p:sp>
        <p:nvSpPr>
          <p:cNvPr id="107" name="Rounded Rectangle 106"/>
          <p:cNvSpPr/>
          <p:nvPr/>
        </p:nvSpPr>
        <p:spPr bwMode="auto">
          <a:xfrm>
            <a:off x="9817031" y="1189479"/>
            <a:ext cx="2010701" cy="4634510"/>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Monitor and Learn</a:t>
            </a:r>
          </a:p>
        </p:txBody>
      </p:sp>
      <p:sp>
        <p:nvSpPr>
          <p:cNvPr id="108" name="Rounded Rectangle 107"/>
          <p:cNvSpPr/>
          <p:nvPr/>
        </p:nvSpPr>
        <p:spPr bwMode="auto">
          <a:xfrm>
            <a:off x="450129" y="5898392"/>
            <a:ext cx="11377605" cy="823404"/>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Processes</a:t>
            </a:r>
          </a:p>
        </p:txBody>
      </p:sp>
      <p:sp>
        <p:nvSpPr>
          <p:cNvPr id="139" name="Title 3"/>
          <p:cNvSpPr>
            <a:spLocks noGrp="1"/>
          </p:cNvSpPr>
          <p:nvPr>
            <p:ph type="title"/>
          </p:nvPr>
        </p:nvSpPr>
        <p:spPr/>
        <p:txBody>
          <a:bodyPr/>
          <a:lstStyle/>
          <a:p>
            <a:r>
              <a:rPr lang="en-US" dirty="0" smtClean="0">
                <a:solidFill>
                  <a:schemeClr val="tx1"/>
                </a:solidFill>
              </a:rPr>
              <a:t>How Chef Works</a:t>
            </a:r>
            <a:endParaRPr lang="en-US" dirty="0">
              <a:solidFill>
                <a:schemeClr val="tx1"/>
              </a:solidFill>
            </a:endParaRPr>
          </a:p>
        </p:txBody>
      </p:sp>
      <p:sp>
        <p:nvSpPr>
          <p:cNvPr id="343" name="Rounded Rectangle 342"/>
          <p:cNvSpPr/>
          <p:nvPr/>
        </p:nvSpPr>
        <p:spPr bwMode="auto">
          <a:xfrm>
            <a:off x="450128" y="3276953"/>
            <a:ext cx="3033784" cy="2547037"/>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Develop</a:t>
            </a:r>
          </a:p>
        </p:txBody>
      </p:sp>
      <p:sp>
        <p:nvSpPr>
          <p:cNvPr id="217" name="Rectangle 216"/>
          <p:cNvSpPr/>
          <p:nvPr/>
        </p:nvSpPr>
        <p:spPr bwMode="auto">
          <a:xfrm>
            <a:off x="640711" y="4592551"/>
            <a:ext cx="1101979" cy="787114"/>
          </a:xfrm>
          <a:prstGeom prst="rect">
            <a:avLst/>
          </a:prstGeom>
          <a:noFill/>
          <a:ln w="28575">
            <a:solidFill>
              <a:srgbClr val="FFFFFF">
                <a:alpha val="7000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446" tIns="149157" rIns="186446" bIns="149157" numCol="1" spcCol="0" rtlCol="0" fromWordArt="0" anchor="t" anchorCtr="0" forceAA="0" compatLnSpc="1">
            <a:prstTxWarp prst="textNoShape">
              <a:avLst/>
            </a:prstTxWarp>
            <a:noAutofit/>
          </a:bodyPr>
          <a:lstStyle/>
          <a:p>
            <a:pPr algn="ctr" defTabSz="950651">
              <a:lnSpc>
                <a:spcPct val="90000"/>
              </a:lnSpc>
            </a:pPr>
            <a:endParaRPr lang="en-US" sz="2447"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p:cNvSpPr/>
          <p:nvPr/>
        </p:nvSpPr>
        <p:spPr>
          <a:xfrm>
            <a:off x="898387" y="4318472"/>
            <a:ext cx="638316" cy="273280"/>
          </a:xfrm>
          <a:prstGeom prst="rect">
            <a:avLst/>
          </a:prstGeom>
        </p:spPr>
        <p:txBody>
          <a:bodyPr wrap="none">
            <a:spAutoFit/>
          </a:bodyPr>
          <a:lstStyle/>
          <a:p>
            <a:pPr algn="ctr" defTabSz="913512"/>
            <a:r>
              <a:rPr lang="en-US" sz="1176" dirty="0">
                <a:gradFill>
                  <a:gsLst>
                    <a:gs pos="0">
                      <a:srgbClr val="FFFFFF"/>
                    </a:gs>
                    <a:gs pos="100000">
                      <a:srgbClr val="FFFFFF"/>
                    </a:gs>
                  </a:gsLst>
                  <a:lin ang="5400000" scaled="0"/>
                </a:gradFill>
                <a:ea typeface="Segoe UI" pitchFamily="34" charset="0"/>
                <a:cs typeface="Segoe UI" pitchFamily="34" charset="0"/>
              </a:rPr>
              <a:t>Source</a:t>
            </a:r>
          </a:p>
        </p:txBody>
      </p:sp>
      <p:sp>
        <p:nvSpPr>
          <p:cNvPr id="220" name="Rectangle 235"/>
          <p:cNvSpPr>
            <a:spLocks noChangeArrowheads="1"/>
          </p:cNvSpPr>
          <p:nvPr/>
        </p:nvSpPr>
        <p:spPr bwMode="auto">
          <a:xfrm>
            <a:off x="449327" y="1189160"/>
            <a:ext cx="3032815" cy="2018877"/>
          </a:xfrm>
          <a:prstGeom prst="rect">
            <a:avLst/>
          </a:prstGeom>
          <a:solidFill>
            <a:schemeClr val="tx2"/>
          </a:solidFill>
          <a:ln w="0">
            <a:noFill/>
            <a:prstDash val="solid"/>
            <a:miter lim="800000"/>
            <a:headEnd/>
            <a:tailEnd/>
          </a:ln>
        </p:spPr>
        <p:txBody>
          <a:bodyPr vert="horz" wrap="square" lIns="91403" tIns="45701" rIns="91403" bIns="45701" numCol="1" anchor="t" anchorCtr="0" compatLnSpc="1">
            <a:prstTxWarp prst="textNoShape">
              <a:avLst/>
            </a:prstTxWarp>
          </a:bodyPr>
          <a:lstStyle/>
          <a:p>
            <a:pPr defTabSz="914180"/>
            <a:endParaRPr lang="en-US" sz="1799">
              <a:solidFill>
                <a:prstClr val="white"/>
              </a:solidFill>
            </a:endParaRPr>
          </a:p>
        </p:txBody>
      </p:sp>
      <p:pic>
        <p:nvPicPr>
          <p:cNvPr id="233" name="Picture 2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544" y="1260593"/>
            <a:ext cx="1848395" cy="1921564"/>
          </a:xfrm>
          <a:prstGeom prst="rect">
            <a:avLst/>
          </a:prstGeom>
        </p:spPr>
      </p:pic>
      <p:sp>
        <p:nvSpPr>
          <p:cNvPr id="234" name="TextBox 233"/>
          <p:cNvSpPr txBox="1"/>
          <p:nvPr/>
        </p:nvSpPr>
        <p:spPr>
          <a:xfrm>
            <a:off x="565649" y="3372885"/>
            <a:ext cx="2825215" cy="193808"/>
          </a:xfrm>
          <a:prstGeom prst="rect">
            <a:avLst/>
          </a:prstGeom>
          <a:noFill/>
        </p:spPr>
        <p:txBody>
          <a:bodyPr wrap="square" lIns="0" tIns="0" rIns="0" bIns="0" rtlCol="0">
            <a:spAutoFit/>
          </a:bodyPr>
          <a:lstStyle/>
          <a:p>
            <a:pPr algn="ctr" defTabSz="914180">
              <a:lnSpc>
                <a:spcPct val="90000"/>
              </a:lnSpc>
              <a:spcAft>
                <a:spcPts val="600"/>
              </a:spcAft>
            </a:pPr>
            <a:r>
              <a:rPr lang="en-US" sz="1400" dirty="0">
                <a:gradFill>
                  <a:gsLst>
                    <a:gs pos="2917">
                      <a:prstClr val="white"/>
                    </a:gs>
                    <a:gs pos="30000">
                      <a:prstClr val="white"/>
                    </a:gs>
                  </a:gsLst>
                  <a:lin ang="5400000" scaled="0"/>
                </a:gradFill>
              </a:rPr>
              <a:t>Developer Workstations</a:t>
            </a:r>
          </a:p>
        </p:txBody>
      </p:sp>
      <p:grpSp>
        <p:nvGrpSpPr>
          <p:cNvPr id="235" name="Group 234"/>
          <p:cNvGrpSpPr/>
          <p:nvPr/>
        </p:nvGrpSpPr>
        <p:grpSpPr>
          <a:xfrm>
            <a:off x="782893" y="3700804"/>
            <a:ext cx="2321812" cy="456558"/>
            <a:chOff x="782344" y="3392752"/>
            <a:chExt cx="2322746" cy="456741"/>
          </a:xfrm>
        </p:grpSpPr>
        <p:grpSp>
          <p:nvGrpSpPr>
            <p:cNvPr id="236" name="Group 235"/>
            <p:cNvGrpSpPr/>
            <p:nvPr/>
          </p:nvGrpSpPr>
          <p:grpSpPr>
            <a:xfrm>
              <a:off x="782344" y="3393987"/>
              <a:ext cx="589953" cy="454188"/>
              <a:chOff x="688638" y="3388251"/>
              <a:chExt cx="453196" cy="372941"/>
            </a:xfrm>
          </p:grpSpPr>
          <p:sp>
            <p:nvSpPr>
              <p:cNvPr id="268" name="Rectangle 267"/>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69" name="Straight Connector 268"/>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0" name="Arc 269"/>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71" name="Arc 270"/>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72" name="Rectangle 271"/>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73" name="Isosceles Triangle 272"/>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74" name="Isosceles Triangle 273"/>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37" name="Group 236"/>
            <p:cNvGrpSpPr/>
            <p:nvPr/>
          </p:nvGrpSpPr>
          <p:grpSpPr>
            <a:xfrm>
              <a:off x="1652094" y="3392752"/>
              <a:ext cx="589953" cy="454188"/>
              <a:chOff x="688638" y="3388251"/>
              <a:chExt cx="453196" cy="372941"/>
            </a:xfrm>
          </p:grpSpPr>
          <p:sp>
            <p:nvSpPr>
              <p:cNvPr id="261" name="Rectangle 260"/>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62" name="Straight Connector 261"/>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63" name="Arc 262"/>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64" name="Arc 263"/>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65" name="Rectangle 264"/>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6" name="Isosceles Triangle 265"/>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7" name="Isosceles Triangle 266"/>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38" name="Group 237"/>
            <p:cNvGrpSpPr/>
            <p:nvPr/>
          </p:nvGrpSpPr>
          <p:grpSpPr>
            <a:xfrm>
              <a:off x="2515137" y="3395305"/>
              <a:ext cx="589953" cy="454188"/>
              <a:chOff x="688638" y="3388251"/>
              <a:chExt cx="453196" cy="372941"/>
            </a:xfrm>
          </p:grpSpPr>
          <p:sp>
            <p:nvSpPr>
              <p:cNvPr id="239" name="Rectangle 238"/>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40" name="Straight Connector 239"/>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56" name="Arc 255"/>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57" name="Arc 256"/>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58" name="Rectangle 257"/>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59" name="Isosceles Triangle 258"/>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0" name="Isosceles Triangle 259"/>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cxnSp>
        <p:nvCxnSpPr>
          <p:cNvPr id="276" name="Straight Connector 275"/>
          <p:cNvCxnSpPr/>
          <p:nvPr/>
        </p:nvCxnSpPr>
        <p:spPr>
          <a:xfrm>
            <a:off x="618224" y="5526914"/>
            <a:ext cx="2656889"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p:nvCxnSpPr>
        <p:spPr>
          <a:xfrm>
            <a:off x="618224" y="6442900"/>
            <a:ext cx="11069696"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a:off x="3694729"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9" name="Straight Connector 278"/>
          <p:cNvCxnSpPr/>
          <p:nvPr/>
        </p:nvCxnSpPr>
        <p:spPr>
          <a:xfrm>
            <a:off x="3694729" y="2871152"/>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0" name="Straight Connector 279"/>
          <p:cNvCxnSpPr/>
          <p:nvPr/>
        </p:nvCxnSpPr>
        <p:spPr>
          <a:xfrm>
            <a:off x="5766203"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1" name="Straight Connector 280"/>
          <p:cNvCxnSpPr/>
          <p:nvPr/>
        </p:nvCxnSpPr>
        <p:spPr>
          <a:xfrm>
            <a:off x="9958182"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3" name="Picture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1534" y="1402711"/>
            <a:ext cx="1494250" cy="346454"/>
          </a:xfrm>
          <a:prstGeom prst="rect">
            <a:avLst/>
          </a:prstGeom>
        </p:spPr>
      </p:pic>
      <p:sp>
        <p:nvSpPr>
          <p:cNvPr id="65" name="Rounded Rectangle 64"/>
          <p:cNvSpPr/>
          <p:nvPr/>
        </p:nvSpPr>
        <p:spPr bwMode="auto">
          <a:xfrm>
            <a:off x="7959025" y="1859099"/>
            <a:ext cx="1529864" cy="1177756"/>
          </a:xfrm>
          <a:prstGeom prst="roundRect">
            <a:avLst>
              <a:gd name="adj" fmla="val 7520"/>
            </a:avLst>
          </a:prstGeom>
          <a:noFill/>
          <a:ln w="28575">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13" tIns="143370" rIns="179213" bIns="44803" numCol="1" spcCol="0" rtlCol="0" fromWordArt="0" anchor="b" anchorCtr="0" forceAA="0" compatLnSpc="1">
            <a:prstTxWarp prst="textNoShape">
              <a:avLst/>
            </a:prstTxWarp>
            <a:noAutofit/>
          </a:bodyPr>
          <a:lstStyle/>
          <a:p>
            <a:pPr algn="ctr" defTabSz="913740" fontAlgn="base">
              <a:lnSpc>
                <a:spcPct val="90000"/>
              </a:lnSpc>
              <a:spcBef>
                <a:spcPct val="0"/>
              </a:spcBef>
              <a:spcAft>
                <a:spcPct val="0"/>
              </a:spcAft>
            </a:pPr>
            <a:endParaRPr lang="en-US" sz="1469" dirty="0">
              <a:gradFill>
                <a:gsLst>
                  <a:gs pos="0">
                    <a:srgbClr val="00BCF2"/>
                  </a:gs>
                  <a:gs pos="100000">
                    <a:srgbClr val="00BCF2"/>
                  </a:gs>
                </a:gsLst>
                <a:lin ang="5400000" scaled="0"/>
              </a:gradFill>
              <a:ea typeface="Segoe UI" pitchFamily="34" charset="0"/>
              <a:cs typeface="Segoe UI" pitchFamily="34" charset="0"/>
            </a:endParaRPr>
          </a:p>
        </p:txBody>
      </p:sp>
      <p:grpSp>
        <p:nvGrpSpPr>
          <p:cNvPr id="100" name="Group 99"/>
          <p:cNvGrpSpPr/>
          <p:nvPr/>
        </p:nvGrpSpPr>
        <p:grpSpPr>
          <a:xfrm>
            <a:off x="6566813" y="3136283"/>
            <a:ext cx="387928" cy="603805"/>
            <a:chOff x="8627812" y="3918226"/>
            <a:chExt cx="395980" cy="616336"/>
          </a:xfrm>
        </p:grpSpPr>
        <p:pic>
          <p:nvPicPr>
            <p:cNvPr id="101" name="Picture 100"/>
            <p:cNvPicPr>
              <a:picLocks noChangeAspect="1"/>
            </p:cNvPicPr>
            <p:nvPr/>
          </p:nvPicPr>
          <p:blipFill rotWithShape="1">
            <a:blip r:embed="rId5" cstate="print">
              <a:extLst>
                <a:ext uri="{28A0092B-C50C-407E-A947-70E740481C1C}">
                  <a14:useLocalDpi xmlns:a14="http://schemas.microsoft.com/office/drawing/2010/main" val="0"/>
                </a:ext>
              </a:extLst>
            </a:blip>
            <a:srcRect l="7275" r="27897" b="38399"/>
            <a:stretch/>
          </p:blipFill>
          <p:spPr>
            <a:xfrm>
              <a:off x="8627831" y="3918226"/>
              <a:ext cx="370571" cy="347754"/>
            </a:xfrm>
            <a:prstGeom prst="rect">
              <a:avLst/>
            </a:prstGeom>
          </p:spPr>
        </p:pic>
        <p:sp>
          <p:nvSpPr>
            <p:cNvPr id="102" name="TextBox 101"/>
            <p:cNvSpPr txBox="1"/>
            <p:nvPr/>
          </p:nvSpPr>
          <p:spPr>
            <a:xfrm>
              <a:off x="8627812" y="4285194"/>
              <a:ext cx="395980" cy="249368"/>
            </a:xfrm>
            <a:prstGeom prst="rect">
              <a:avLst/>
            </a:prstGeom>
            <a:noFill/>
          </p:spPr>
          <p:txBody>
            <a:bodyPr wrap="none" lIns="0" tIns="0" rIns="0" bIns="0" rtlCol="0">
              <a:spAutoFit/>
            </a:bodyPr>
            <a:lstStyle/>
            <a:p>
              <a:pPr algn="ctr" defTabSz="913863">
                <a:lnSpc>
                  <a:spcPct val="90000"/>
                </a:lnSpc>
                <a:spcAft>
                  <a:spcPts val="588"/>
                </a:spcAft>
              </a:pPr>
              <a:r>
                <a:rPr lang="en-US" sz="882" dirty="0">
                  <a:gradFill>
                    <a:gsLst>
                      <a:gs pos="2917">
                        <a:srgbClr val="FFFFFF"/>
                      </a:gs>
                      <a:gs pos="30000">
                        <a:srgbClr val="FFFFFF"/>
                      </a:gs>
                    </a:gsLst>
                    <a:lin ang="5400000" scaled="0"/>
                  </a:gradFill>
                </a:rPr>
                <a:t>Puppet </a:t>
              </a:r>
              <a:br>
                <a:rPr lang="en-US" sz="882" dirty="0">
                  <a:gradFill>
                    <a:gsLst>
                      <a:gs pos="2917">
                        <a:srgbClr val="FFFFFF"/>
                      </a:gs>
                      <a:gs pos="30000">
                        <a:srgbClr val="FFFFFF"/>
                      </a:gs>
                    </a:gsLst>
                    <a:lin ang="5400000" scaled="0"/>
                  </a:gradFill>
                </a:rPr>
              </a:br>
              <a:r>
                <a:rPr lang="en-US" sz="882" dirty="0">
                  <a:gradFill>
                    <a:gsLst>
                      <a:gs pos="2917">
                        <a:srgbClr val="FFFFFF"/>
                      </a:gs>
                      <a:gs pos="30000">
                        <a:srgbClr val="FFFFFF"/>
                      </a:gs>
                    </a:gsLst>
                    <a:lin ang="5400000" scaled="0"/>
                  </a:gradFill>
                </a:rPr>
                <a:t>Labs</a:t>
              </a:r>
            </a:p>
          </p:txBody>
        </p:sp>
      </p:grpSp>
      <p:pic>
        <p:nvPicPr>
          <p:cNvPr id="91" name="Picture 90"/>
          <p:cNvPicPr>
            <a:picLocks noChangeAspect="1"/>
          </p:cNvPicPr>
          <p:nvPr/>
        </p:nvPicPr>
        <p:blipFill rotWithShape="1">
          <a:blip r:embed="rId6" cstate="print">
            <a:extLst>
              <a:ext uri="{28A0092B-C50C-407E-A947-70E740481C1C}">
                <a14:useLocalDpi xmlns:a14="http://schemas.microsoft.com/office/drawing/2010/main" val="0"/>
              </a:ext>
            </a:extLst>
          </a:blip>
          <a:srcRect l="20961" r="23671" b="36782"/>
          <a:stretch/>
        </p:blipFill>
        <p:spPr>
          <a:xfrm>
            <a:off x="2710026" y="3734424"/>
            <a:ext cx="233681" cy="257285"/>
          </a:xfrm>
          <a:prstGeom prst="rect">
            <a:avLst/>
          </a:prstGeom>
        </p:spPr>
      </p:pic>
      <p:cxnSp>
        <p:nvCxnSpPr>
          <p:cNvPr id="6" name="Straight Arrow Connector 5"/>
          <p:cNvCxnSpPr/>
          <p:nvPr/>
        </p:nvCxnSpPr>
        <p:spPr>
          <a:xfrm flipV="1">
            <a:off x="3275113" y="2612332"/>
            <a:ext cx="3059930" cy="1264766"/>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6353012" y="1853293"/>
            <a:ext cx="730029" cy="876472"/>
            <a:chOff x="6415249" y="1586607"/>
            <a:chExt cx="744862" cy="894280"/>
          </a:xfrm>
        </p:grpSpPr>
        <p:sp>
          <p:nvSpPr>
            <p:cNvPr id="99" name="TextBox 98"/>
            <p:cNvSpPr txBox="1"/>
            <p:nvPr/>
          </p:nvSpPr>
          <p:spPr>
            <a:xfrm>
              <a:off x="6487519" y="2356237"/>
              <a:ext cx="620363" cy="124650"/>
            </a:xfrm>
            <a:prstGeom prst="rect">
              <a:avLst/>
            </a:prstGeom>
            <a:noFill/>
          </p:spPr>
          <p:txBody>
            <a:bodyPr wrap="none" lIns="0" tIns="0" rIns="0" bIns="0" rtlCol="0">
              <a:spAutoFit/>
            </a:bodyPr>
            <a:lstStyle/>
            <a:p>
              <a:pPr defTabSz="913863">
                <a:lnSpc>
                  <a:spcPct val="90000"/>
                </a:lnSpc>
                <a:spcAft>
                  <a:spcPts val="588"/>
                </a:spcAft>
              </a:pPr>
              <a:r>
                <a:rPr lang="en-US" sz="882" dirty="0">
                  <a:gradFill>
                    <a:gsLst>
                      <a:gs pos="2917">
                        <a:srgbClr val="FFFFFF"/>
                      </a:gs>
                      <a:gs pos="30000">
                        <a:srgbClr val="FFFFFF"/>
                      </a:gs>
                    </a:gsLst>
                    <a:lin ang="5400000" scaled="0"/>
                  </a:gradFill>
                </a:rPr>
                <a:t>Chef Master</a:t>
              </a:r>
            </a:p>
          </p:txBody>
        </p:sp>
        <p:grpSp>
          <p:nvGrpSpPr>
            <p:cNvPr id="14" name="Group 13"/>
            <p:cNvGrpSpPr/>
            <p:nvPr/>
          </p:nvGrpSpPr>
          <p:grpSpPr>
            <a:xfrm>
              <a:off x="6415249" y="1586607"/>
              <a:ext cx="744862" cy="731295"/>
              <a:chOff x="6415249" y="1586607"/>
              <a:chExt cx="744862" cy="731295"/>
            </a:xfrm>
          </p:grpSpPr>
          <p:pic>
            <p:nvPicPr>
              <p:cNvPr id="85" name="Picture 46"/>
              <p:cNvPicPr>
                <a:picLocks noChangeAspect="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6415249" y="1586607"/>
                <a:ext cx="744862" cy="731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bwMode="auto">
              <a:xfrm>
                <a:off x="6532811" y="1677923"/>
                <a:ext cx="522809" cy="407338"/>
              </a:xfrm>
              <a:prstGeom prst="rect">
                <a:avLst/>
              </a:prstGeom>
              <a:solidFill>
                <a:srgbClr val="0072C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grpSp>
        <p:pic>
          <p:nvPicPr>
            <p:cNvPr id="98" name="Picture 97"/>
            <p:cNvPicPr>
              <a:picLocks noChangeAspect="1"/>
            </p:cNvPicPr>
            <p:nvPr/>
          </p:nvPicPr>
          <p:blipFill rotWithShape="1">
            <a:blip r:embed="rId6" cstate="print">
              <a:extLst>
                <a:ext uri="{28A0092B-C50C-407E-A947-70E740481C1C}">
                  <a14:useLocalDpi xmlns:a14="http://schemas.microsoft.com/office/drawing/2010/main" val="0"/>
                </a:ext>
              </a:extLst>
            </a:blip>
            <a:srcRect l="16900" r="24325" b="36782"/>
            <a:stretch/>
          </p:blipFill>
          <p:spPr>
            <a:xfrm>
              <a:off x="6604539" y="1684438"/>
              <a:ext cx="365357" cy="378936"/>
            </a:xfrm>
            <a:prstGeom prst="rect">
              <a:avLst/>
            </a:prstGeom>
          </p:spPr>
        </p:pic>
      </p:grpSp>
      <p:grpSp>
        <p:nvGrpSpPr>
          <p:cNvPr id="109" name="Code"/>
          <p:cNvGrpSpPr/>
          <p:nvPr/>
        </p:nvGrpSpPr>
        <p:grpSpPr>
          <a:xfrm>
            <a:off x="2591176" y="4401736"/>
            <a:ext cx="436125" cy="454568"/>
            <a:chOff x="2328300" y="3506767"/>
            <a:chExt cx="551703" cy="575034"/>
          </a:xfrm>
        </p:grpSpPr>
        <p:sp>
          <p:nvSpPr>
            <p:cNvPr id="110" name="AutoShape 3"/>
            <p:cNvSpPr>
              <a:spLocks noChangeAspect="1" noChangeArrowheads="1" noTextEdit="1"/>
            </p:cNvSpPr>
            <p:nvPr/>
          </p:nvSpPr>
          <p:spPr bwMode="auto">
            <a:xfrm>
              <a:off x="2330370" y="3507272"/>
              <a:ext cx="543013" cy="55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06" tIns="44803" rIns="89606" bIns="44803" numCol="1" anchor="t" anchorCtr="0" compatLnSpc="1">
              <a:prstTxWarp prst="textNoShape">
                <a:avLst/>
              </a:prstTxWarp>
            </a:bodyPr>
            <a:lstStyle/>
            <a:p>
              <a:pPr defTabSz="914005">
                <a:defRPr/>
              </a:pPr>
              <a:endParaRPr lang="en-US" sz="1799">
                <a:solidFill>
                  <a:srgbClr val="FFFFFF"/>
                </a:solidFill>
              </a:endParaRPr>
            </a:p>
          </p:txBody>
        </p:sp>
        <p:grpSp>
          <p:nvGrpSpPr>
            <p:cNvPr id="111" name="Group 110"/>
            <p:cNvGrpSpPr/>
            <p:nvPr/>
          </p:nvGrpSpPr>
          <p:grpSpPr>
            <a:xfrm>
              <a:off x="2328300" y="3506767"/>
              <a:ext cx="551703" cy="575034"/>
              <a:chOff x="3937001" y="4448175"/>
              <a:chExt cx="638175" cy="665163"/>
            </a:xfrm>
          </p:grpSpPr>
          <p:grpSp>
            <p:nvGrpSpPr>
              <p:cNvPr id="116" name="Group 10"/>
              <p:cNvGrpSpPr>
                <a:grpSpLocks noChangeAspect="1"/>
              </p:cNvGrpSpPr>
              <p:nvPr/>
            </p:nvGrpSpPr>
            <p:grpSpPr bwMode="auto">
              <a:xfrm>
                <a:off x="3937001" y="4448175"/>
                <a:ext cx="638175" cy="665163"/>
                <a:chOff x="2480" y="2802"/>
                <a:chExt cx="402" cy="419"/>
              </a:xfrm>
            </p:grpSpPr>
            <p:sp>
              <p:nvSpPr>
                <p:cNvPr id="122" name="AutoShape 9"/>
                <p:cNvSpPr>
                  <a:spLocks noChangeAspect="1" noChangeArrowheads="1" noTextEdit="1"/>
                </p:cNvSpPr>
                <p:nvPr/>
              </p:nvSpPr>
              <p:spPr bwMode="auto">
                <a:xfrm>
                  <a:off x="2481" y="2802"/>
                  <a:ext cx="400" cy="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06" tIns="44803" rIns="89606" bIns="44803" numCol="1" anchor="t" anchorCtr="0" compatLnSpc="1">
                  <a:prstTxWarp prst="textNoShape">
                    <a:avLst/>
                  </a:prstTxWarp>
                </a:bodyPr>
                <a:lstStyle/>
                <a:p>
                  <a:pPr defTabSz="914005">
                    <a:defRPr/>
                  </a:pPr>
                  <a:endParaRPr lang="en-US" sz="1799">
                    <a:solidFill>
                      <a:srgbClr val="FFFFFF"/>
                    </a:solidFill>
                  </a:endParaRPr>
                </a:p>
              </p:txBody>
            </p:sp>
            <p:sp>
              <p:nvSpPr>
                <p:cNvPr id="123" name="Freeform 11"/>
                <p:cNvSpPr>
                  <a:spLocks/>
                </p:cNvSpPr>
                <p:nvPr/>
              </p:nvSpPr>
              <p:spPr bwMode="auto">
                <a:xfrm>
                  <a:off x="2480" y="2802"/>
                  <a:ext cx="402" cy="418"/>
                </a:xfrm>
                <a:custGeom>
                  <a:avLst/>
                  <a:gdLst>
                    <a:gd name="T0" fmla="*/ 67 w 644"/>
                    <a:gd name="T1" fmla="*/ 0 h 671"/>
                    <a:gd name="T2" fmla="*/ 0 w 644"/>
                    <a:gd name="T3" fmla="*/ 68 h 671"/>
                    <a:gd name="T4" fmla="*/ 0 w 644"/>
                    <a:gd name="T5" fmla="*/ 603 h 671"/>
                    <a:gd name="T6" fmla="*/ 67 w 644"/>
                    <a:gd name="T7" fmla="*/ 671 h 671"/>
                    <a:gd name="T8" fmla="*/ 576 w 644"/>
                    <a:gd name="T9" fmla="*/ 671 h 671"/>
                    <a:gd name="T10" fmla="*/ 644 w 644"/>
                    <a:gd name="T11" fmla="*/ 603 h 671"/>
                    <a:gd name="T12" fmla="*/ 644 w 644"/>
                    <a:gd name="T13" fmla="*/ 193 h 671"/>
                    <a:gd name="T14" fmla="*/ 644 w 644"/>
                    <a:gd name="T15" fmla="*/ 127 h 671"/>
                    <a:gd name="T16" fmla="*/ 515 w 644"/>
                    <a:gd name="T17" fmla="*/ 0 h 671"/>
                    <a:gd name="T18" fmla="*/ 445 w 644"/>
                    <a:gd name="T19" fmla="*/ 0 h 671"/>
                    <a:gd name="T20" fmla="*/ 67 w 644"/>
                    <a:gd name="T21" fmla="*/ 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4" h="671">
                      <a:moveTo>
                        <a:pt x="67" y="0"/>
                      </a:moveTo>
                      <a:cubicBezTo>
                        <a:pt x="30" y="0"/>
                        <a:pt x="0" y="30"/>
                        <a:pt x="0" y="68"/>
                      </a:cubicBezTo>
                      <a:cubicBezTo>
                        <a:pt x="0" y="603"/>
                        <a:pt x="0" y="603"/>
                        <a:pt x="0" y="603"/>
                      </a:cubicBezTo>
                      <a:cubicBezTo>
                        <a:pt x="0" y="641"/>
                        <a:pt x="30" y="671"/>
                        <a:pt x="67" y="671"/>
                      </a:cubicBezTo>
                      <a:cubicBezTo>
                        <a:pt x="576" y="671"/>
                        <a:pt x="576" y="671"/>
                        <a:pt x="576" y="671"/>
                      </a:cubicBezTo>
                      <a:cubicBezTo>
                        <a:pt x="613" y="671"/>
                        <a:pt x="644" y="641"/>
                        <a:pt x="644" y="603"/>
                      </a:cubicBezTo>
                      <a:cubicBezTo>
                        <a:pt x="644" y="193"/>
                        <a:pt x="644" y="193"/>
                        <a:pt x="644" y="193"/>
                      </a:cubicBezTo>
                      <a:cubicBezTo>
                        <a:pt x="644" y="156"/>
                        <a:pt x="644" y="127"/>
                        <a:pt x="644" y="127"/>
                      </a:cubicBezTo>
                      <a:cubicBezTo>
                        <a:pt x="515" y="0"/>
                        <a:pt x="515" y="0"/>
                        <a:pt x="515" y="0"/>
                      </a:cubicBezTo>
                      <a:cubicBezTo>
                        <a:pt x="515" y="0"/>
                        <a:pt x="482" y="0"/>
                        <a:pt x="445" y="0"/>
                      </a:cubicBez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606" tIns="44803" rIns="89606" bIns="44803" numCol="1" anchor="t" anchorCtr="0" compatLnSpc="1">
                  <a:prstTxWarp prst="textNoShape">
                    <a:avLst/>
                  </a:prstTxWarp>
                </a:bodyPr>
                <a:lstStyle/>
                <a:p>
                  <a:pPr defTabSz="914005">
                    <a:defRPr/>
                  </a:pPr>
                  <a:endParaRPr lang="en-US" sz="1799">
                    <a:solidFill>
                      <a:srgbClr val="FFFFFF"/>
                    </a:solidFill>
                  </a:endParaRPr>
                </a:p>
              </p:txBody>
            </p:sp>
            <p:sp>
              <p:nvSpPr>
                <p:cNvPr id="125" name="Freeform 12"/>
                <p:cNvSpPr>
                  <a:spLocks/>
                </p:cNvSpPr>
                <p:nvPr/>
              </p:nvSpPr>
              <p:spPr bwMode="auto">
                <a:xfrm>
                  <a:off x="2801" y="2802"/>
                  <a:ext cx="81" cy="79"/>
                </a:xfrm>
                <a:custGeom>
                  <a:avLst/>
                  <a:gdLst>
                    <a:gd name="T0" fmla="*/ 81 w 81"/>
                    <a:gd name="T1" fmla="*/ 79 h 79"/>
                    <a:gd name="T2" fmla="*/ 0 w 81"/>
                    <a:gd name="T3" fmla="*/ 0 h 79"/>
                    <a:gd name="T4" fmla="*/ 0 w 81"/>
                    <a:gd name="T5" fmla="*/ 79 h 79"/>
                    <a:gd name="T6" fmla="*/ 81 w 81"/>
                    <a:gd name="T7" fmla="*/ 79 h 79"/>
                  </a:gdLst>
                  <a:ahLst/>
                  <a:cxnLst>
                    <a:cxn ang="0">
                      <a:pos x="T0" y="T1"/>
                    </a:cxn>
                    <a:cxn ang="0">
                      <a:pos x="T2" y="T3"/>
                    </a:cxn>
                    <a:cxn ang="0">
                      <a:pos x="T4" y="T5"/>
                    </a:cxn>
                    <a:cxn ang="0">
                      <a:pos x="T6" y="T7"/>
                    </a:cxn>
                  </a:cxnLst>
                  <a:rect l="0" t="0" r="r" b="b"/>
                  <a:pathLst>
                    <a:path w="81" h="79">
                      <a:moveTo>
                        <a:pt x="81" y="79"/>
                      </a:moveTo>
                      <a:lnTo>
                        <a:pt x="0" y="0"/>
                      </a:lnTo>
                      <a:lnTo>
                        <a:pt x="0" y="79"/>
                      </a:lnTo>
                      <a:lnTo>
                        <a:pt x="81" y="79"/>
                      </a:lnTo>
                      <a:close/>
                    </a:path>
                  </a:pathLst>
                </a:custGeom>
                <a:solidFill>
                  <a:srgbClr val="CCCB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606" tIns="44803" rIns="89606" bIns="44803" numCol="1" anchor="t" anchorCtr="0" compatLnSpc="1">
                  <a:prstTxWarp prst="textNoShape">
                    <a:avLst/>
                  </a:prstTxWarp>
                </a:bodyPr>
                <a:lstStyle/>
                <a:p>
                  <a:pPr defTabSz="914005">
                    <a:defRPr/>
                  </a:pPr>
                  <a:endParaRPr lang="en-US" sz="1799">
                    <a:solidFill>
                      <a:srgbClr val="FFFFFF"/>
                    </a:solidFill>
                  </a:endParaRPr>
                </a:p>
              </p:txBody>
            </p:sp>
          </p:grpSp>
          <p:grpSp>
            <p:nvGrpSpPr>
              <p:cNvPr id="117" name="Group 116"/>
              <p:cNvGrpSpPr/>
              <p:nvPr/>
            </p:nvGrpSpPr>
            <p:grpSpPr>
              <a:xfrm>
                <a:off x="4120302" y="4618868"/>
                <a:ext cx="293550" cy="349134"/>
                <a:chOff x="4662074" y="4335997"/>
                <a:chExt cx="234105" cy="278433"/>
              </a:xfrm>
            </p:grpSpPr>
            <p:sp>
              <p:nvSpPr>
                <p:cNvPr id="118" name="Freeform 6"/>
                <p:cNvSpPr>
                  <a:spLocks/>
                </p:cNvSpPr>
                <p:nvPr/>
              </p:nvSpPr>
              <p:spPr bwMode="auto">
                <a:xfrm>
                  <a:off x="4662074" y="4335997"/>
                  <a:ext cx="90040" cy="278433"/>
                </a:xfrm>
                <a:custGeom>
                  <a:avLst/>
                  <a:gdLst>
                    <a:gd name="T0" fmla="*/ 23 w 86"/>
                    <a:gd name="T1" fmla="*/ 56 h 265"/>
                    <a:gd name="T2" fmla="*/ 23 w 86"/>
                    <a:gd name="T3" fmla="*/ 90 h 265"/>
                    <a:gd name="T4" fmla="*/ 0 w 86"/>
                    <a:gd name="T5" fmla="*/ 119 h 265"/>
                    <a:gd name="T6" fmla="*/ 0 w 86"/>
                    <a:gd name="T7" fmla="*/ 146 h 265"/>
                    <a:gd name="T8" fmla="*/ 23 w 86"/>
                    <a:gd name="T9" fmla="*/ 174 h 265"/>
                    <a:gd name="T10" fmla="*/ 23 w 86"/>
                    <a:gd name="T11" fmla="*/ 210 h 265"/>
                    <a:gd name="T12" fmla="*/ 36 w 86"/>
                    <a:gd name="T13" fmla="*/ 251 h 265"/>
                    <a:gd name="T14" fmla="*/ 86 w 86"/>
                    <a:gd name="T15" fmla="*/ 265 h 265"/>
                    <a:gd name="T16" fmla="*/ 86 w 86"/>
                    <a:gd name="T17" fmla="*/ 237 h 265"/>
                    <a:gd name="T18" fmla="*/ 67 w 86"/>
                    <a:gd name="T19" fmla="*/ 231 h 265"/>
                    <a:gd name="T20" fmla="*/ 62 w 86"/>
                    <a:gd name="T21" fmla="*/ 210 h 265"/>
                    <a:gd name="T22" fmla="*/ 62 w 86"/>
                    <a:gd name="T23" fmla="*/ 179 h 265"/>
                    <a:gd name="T24" fmla="*/ 39 w 86"/>
                    <a:gd name="T25" fmla="*/ 133 h 265"/>
                    <a:gd name="T26" fmla="*/ 39 w 86"/>
                    <a:gd name="T27" fmla="*/ 132 h 265"/>
                    <a:gd name="T28" fmla="*/ 62 w 86"/>
                    <a:gd name="T29" fmla="*/ 87 h 265"/>
                    <a:gd name="T30" fmla="*/ 62 w 86"/>
                    <a:gd name="T31" fmla="*/ 55 h 265"/>
                    <a:gd name="T32" fmla="*/ 86 w 86"/>
                    <a:gd name="T33" fmla="*/ 28 h 265"/>
                    <a:gd name="T34" fmla="*/ 86 w 86"/>
                    <a:gd name="T35" fmla="*/ 0 h 265"/>
                    <a:gd name="T36" fmla="*/ 36 w 86"/>
                    <a:gd name="T37" fmla="*/ 14 h 265"/>
                    <a:gd name="T38" fmla="*/ 23 w 86"/>
                    <a:gd name="T39" fmla="*/ 56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65">
                      <a:moveTo>
                        <a:pt x="23" y="56"/>
                      </a:moveTo>
                      <a:lnTo>
                        <a:pt x="23" y="90"/>
                      </a:lnTo>
                      <a:cubicBezTo>
                        <a:pt x="23" y="109"/>
                        <a:pt x="16" y="119"/>
                        <a:pt x="0" y="119"/>
                      </a:cubicBezTo>
                      <a:lnTo>
                        <a:pt x="0" y="146"/>
                      </a:lnTo>
                      <a:cubicBezTo>
                        <a:pt x="16" y="146"/>
                        <a:pt x="23" y="156"/>
                        <a:pt x="23" y="174"/>
                      </a:cubicBezTo>
                      <a:lnTo>
                        <a:pt x="23" y="210"/>
                      </a:lnTo>
                      <a:cubicBezTo>
                        <a:pt x="23" y="229"/>
                        <a:pt x="27" y="243"/>
                        <a:pt x="36" y="251"/>
                      </a:cubicBezTo>
                      <a:cubicBezTo>
                        <a:pt x="45" y="260"/>
                        <a:pt x="62" y="265"/>
                        <a:pt x="86" y="265"/>
                      </a:cubicBezTo>
                      <a:lnTo>
                        <a:pt x="86" y="237"/>
                      </a:lnTo>
                      <a:cubicBezTo>
                        <a:pt x="77" y="237"/>
                        <a:pt x="71" y="235"/>
                        <a:pt x="67" y="231"/>
                      </a:cubicBezTo>
                      <a:cubicBezTo>
                        <a:pt x="64" y="227"/>
                        <a:pt x="62" y="220"/>
                        <a:pt x="62" y="210"/>
                      </a:cubicBezTo>
                      <a:lnTo>
                        <a:pt x="62" y="179"/>
                      </a:lnTo>
                      <a:cubicBezTo>
                        <a:pt x="62" y="154"/>
                        <a:pt x="54" y="139"/>
                        <a:pt x="39" y="133"/>
                      </a:cubicBezTo>
                      <a:lnTo>
                        <a:pt x="39" y="132"/>
                      </a:lnTo>
                      <a:cubicBezTo>
                        <a:pt x="54" y="126"/>
                        <a:pt x="62" y="111"/>
                        <a:pt x="62" y="87"/>
                      </a:cubicBezTo>
                      <a:lnTo>
                        <a:pt x="62" y="55"/>
                      </a:lnTo>
                      <a:cubicBezTo>
                        <a:pt x="62" y="37"/>
                        <a:pt x="70" y="28"/>
                        <a:pt x="86" y="28"/>
                      </a:cubicBezTo>
                      <a:lnTo>
                        <a:pt x="86" y="0"/>
                      </a:lnTo>
                      <a:cubicBezTo>
                        <a:pt x="62" y="0"/>
                        <a:pt x="46" y="5"/>
                        <a:pt x="36" y="14"/>
                      </a:cubicBezTo>
                      <a:cubicBezTo>
                        <a:pt x="28" y="23"/>
                        <a:pt x="23" y="37"/>
                        <a:pt x="23" y="56"/>
                      </a:cubicBezTo>
                      <a:close/>
                    </a:path>
                  </a:pathLst>
                </a:custGeom>
                <a:solidFill>
                  <a:srgbClr val="808080"/>
                </a:solidFill>
                <a:ln w="0">
                  <a:noFill/>
                  <a:prstDash val="solid"/>
                  <a:round/>
                  <a:headEnd/>
                  <a:tailEnd/>
                </a:ln>
              </p:spPr>
              <p:txBody>
                <a:bodyPr vert="horz" wrap="square" lIns="89606" tIns="44803" rIns="89606" bIns="44803" numCol="1" anchor="t" anchorCtr="0" compatLnSpc="1">
                  <a:prstTxWarp prst="textNoShape">
                    <a:avLst/>
                  </a:prstTxWarp>
                </a:bodyPr>
                <a:lstStyle/>
                <a:p>
                  <a:pPr defTabSz="914005">
                    <a:defRPr/>
                  </a:pPr>
                  <a:endParaRPr lang="en-US" sz="1799">
                    <a:solidFill>
                      <a:srgbClr val="FFFFFF"/>
                    </a:solidFill>
                  </a:endParaRPr>
                </a:p>
              </p:txBody>
            </p:sp>
            <p:sp>
              <p:nvSpPr>
                <p:cNvPr id="120" name="Freeform 7"/>
                <p:cNvSpPr>
                  <a:spLocks/>
                </p:cNvSpPr>
                <p:nvPr/>
              </p:nvSpPr>
              <p:spPr bwMode="auto">
                <a:xfrm>
                  <a:off x="4806139" y="4335997"/>
                  <a:ext cx="90040" cy="278433"/>
                </a:xfrm>
                <a:custGeom>
                  <a:avLst/>
                  <a:gdLst>
                    <a:gd name="T0" fmla="*/ 62 w 85"/>
                    <a:gd name="T1" fmla="*/ 90 h 265"/>
                    <a:gd name="T2" fmla="*/ 62 w 85"/>
                    <a:gd name="T3" fmla="*/ 56 h 265"/>
                    <a:gd name="T4" fmla="*/ 50 w 85"/>
                    <a:gd name="T5" fmla="*/ 15 h 265"/>
                    <a:gd name="T6" fmla="*/ 0 w 85"/>
                    <a:gd name="T7" fmla="*/ 0 h 265"/>
                    <a:gd name="T8" fmla="*/ 0 w 85"/>
                    <a:gd name="T9" fmla="*/ 28 h 265"/>
                    <a:gd name="T10" fmla="*/ 24 w 85"/>
                    <a:gd name="T11" fmla="*/ 55 h 265"/>
                    <a:gd name="T12" fmla="*/ 24 w 85"/>
                    <a:gd name="T13" fmla="*/ 85 h 265"/>
                    <a:gd name="T14" fmla="*/ 47 w 85"/>
                    <a:gd name="T15" fmla="*/ 132 h 265"/>
                    <a:gd name="T16" fmla="*/ 47 w 85"/>
                    <a:gd name="T17" fmla="*/ 133 h 265"/>
                    <a:gd name="T18" fmla="*/ 24 w 85"/>
                    <a:gd name="T19" fmla="*/ 178 h 265"/>
                    <a:gd name="T20" fmla="*/ 24 w 85"/>
                    <a:gd name="T21" fmla="*/ 210 h 265"/>
                    <a:gd name="T22" fmla="*/ 19 w 85"/>
                    <a:gd name="T23" fmla="*/ 231 h 265"/>
                    <a:gd name="T24" fmla="*/ 0 w 85"/>
                    <a:gd name="T25" fmla="*/ 237 h 265"/>
                    <a:gd name="T26" fmla="*/ 0 w 85"/>
                    <a:gd name="T27" fmla="*/ 265 h 265"/>
                    <a:gd name="T28" fmla="*/ 50 w 85"/>
                    <a:gd name="T29" fmla="*/ 251 h 265"/>
                    <a:gd name="T30" fmla="*/ 62 w 85"/>
                    <a:gd name="T31" fmla="*/ 209 h 265"/>
                    <a:gd name="T32" fmla="*/ 62 w 85"/>
                    <a:gd name="T33" fmla="*/ 174 h 265"/>
                    <a:gd name="T34" fmla="*/ 85 w 85"/>
                    <a:gd name="T35" fmla="*/ 146 h 265"/>
                    <a:gd name="T36" fmla="*/ 85 w 85"/>
                    <a:gd name="T37" fmla="*/ 119 h 265"/>
                    <a:gd name="T38" fmla="*/ 62 w 85"/>
                    <a:gd name="T39" fmla="*/ 9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265">
                      <a:moveTo>
                        <a:pt x="62" y="90"/>
                      </a:moveTo>
                      <a:lnTo>
                        <a:pt x="62" y="56"/>
                      </a:lnTo>
                      <a:cubicBezTo>
                        <a:pt x="62" y="37"/>
                        <a:pt x="58" y="23"/>
                        <a:pt x="50" y="15"/>
                      </a:cubicBezTo>
                      <a:cubicBezTo>
                        <a:pt x="40" y="5"/>
                        <a:pt x="23" y="0"/>
                        <a:pt x="0" y="0"/>
                      </a:cubicBezTo>
                      <a:lnTo>
                        <a:pt x="0" y="28"/>
                      </a:lnTo>
                      <a:cubicBezTo>
                        <a:pt x="16" y="28"/>
                        <a:pt x="24" y="37"/>
                        <a:pt x="24" y="55"/>
                      </a:cubicBezTo>
                      <a:lnTo>
                        <a:pt x="24" y="85"/>
                      </a:lnTo>
                      <a:cubicBezTo>
                        <a:pt x="24" y="110"/>
                        <a:pt x="32" y="126"/>
                        <a:pt x="47" y="132"/>
                      </a:cubicBezTo>
                      <a:lnTo>
                        <a:pt x="47" y="133"/>
                      </a:lnTo>
                      <a:cubicBezTo>
                        <a:pt x="32" y="139"/>
                        <a:pt x="24" y="154"/>
                        <a:pt x="24" y="178"/>
                      </a:cubicBezTo>
                      <a:lnTo>
                        <a:pt x="24" y="210"/>
                      </a:lnTo>
                      <a:cubicBezTo>
                        <a:pt x="24" y="219"/>
                        <a:pt x="22" y="226"/>
                        <a:pt x="19" y="231"/>
                      </a:cubicBezTo>
                      <a:cubicBezTo>
                        <a:pt x="15" y="235"/>
                        <a:pt x="9" y="237"/>
                        <a:pt x="0" y="237"/>
                      </a:cubicBezTo>
                      <a:lnTo>
                        <a:pt x="0" y="265"/>
                      </a:lnTo>
                      <a:cubicBezTo>
                        <a:pt x="24" y="265"/>
                        <a:pt x="41" y="260"/>
                        <a:pt x="50" y="251"/>
                      </a:cubicBezTo>
                      <a:cubicBezTo>
                        <a:pt x="58" y="242"/>
                        <a:pt x="62" y="229"/>
                        <a:pt x="62" y="209"/>
                      </a:cubicBezTo>
                      <a:lnTo>
                        <a:pt x="62" y="174"/>
                      </a:lnTo>
                      <a:cubicBezTo>
                        <a:pt x="62" y="156"/>
                        <a:pt x="70" y="146"/>
                        <a:pt x="85" y="146"/>
                      </a:cubicBezTo>
                      <a:lnTo>
                        <a:pt x="85" y="119"/>
                      </a:lnTo>
                      <a:cubicBezTo>
                        <a:pt x="70" y="119"/>
                        <a:pt x="62" y="109"/>
                        <a:pt x="62" y="90"/>
                      </a:cubicBezTo>
                      <a:close/>
                    </a:path>
                  </a:pathLst>
                </a:custGeom>
                <a:solidFill>
                  <a:srgbClr val="808080"/>
                </a:solidFill>
                <a:ln w="0">
                  <a:noFill/>
                  <a:prstDash val="solid"/>
                  <a:round/>
                  <a:headEnd/>
                  <a:tailEnd/>
                </a:ln>
              </p:spPr>
              <p:txBody>
                <a:bodyPr vert="horz" wrap="square" lIns="89606" tIns="44803" rIns="89606" bIns="44803" numCol="1" anchor="t" anchorCtr="0" compatLnSpc="1">
                  <a:prstTxWarp prst="textNoShape">
                    <a:avLst/>
                  </a:prstTxWarp>
                </a:bodyPr>
                <a:lstStyle/>
                <a:p>
                  <a:pPr defTabSz="914005">
                    <a:defRPr/>
                  </a:pPr>
                  <a:endParaRPr lang="en-US" sz="1799">
                    <a:solidFill>
                      <a:srgbClr val="FFFFFF"/>
                    </a:solidFill>
                  </a:endParaRPr>
                </a:p>
              </p:txBody>
            </p:sp>
          </p:grpSp>
        </p:grpSp>
      </p:grpSp>
      <p:cxnSp>
        <p:nvCxnSpPr>
          <p:cNvPr id="126" name="Straight Arrow Connector 125"/>
          <p:cNvCxnSpPr/>
          <p:nvPr/>
        </p:nvCxnSpPr>
        <p:spPr>
          <a:xfrm flipV="1">
            <a:off x="3101057" y="2293675"/>
            <a:ext cx="5121181" cy="2168104"/>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bwMode="auto">
          <a:xfrm>
            <a:off x="9172670" y="1912925"/>
            <a:ext cx="354257" cy="249115"/>
          </a:xfrm>
          <a:prstGeom prst="rect">
            <a:avLst/>
          </a:prstGeom>
          <a:solidFill>
            <a:srgbClr val="0072C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27" name="Straight Connector 126"/>
          <p:cNvCxnSpPr/>
          <p:nvPr/>
        </p:nvCxnSpPr>
        <p:spPr>
          <a:xfrm>
            <a:off x="7846776"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8360326" y="1885006"/>
            <a:ext cx="988035" cy="775072"/>
            <a:chOff x="8465983" y="1873181"/>
            <a:chExt cx="1008110" cy="790820"/>
          </a:xfrm>
        </p:grpSpPr>
        <p:sp>
          <p:nvSpPr>
            <p:cNvPr id="71" name="TextBox 70"/>
            <p:cNvSpPr txBox="1"/>
            <p:nvPr/>
          </p:nvSpPr>
          <p:spPr>
            <a:xfrm>
              <a:off x="8888646" y="2465807"/>
              <a:ext cx="162785" cy="142850"/>
            </a:xfrm>
            <a:prstGeom prst="rect">
              <a:avLst/>
            </a:prstGeom>
          </p:spPr>
          <p:txBody>
            <a:bodyPr vert="horz" wrap="square" lIns="0" tIns="0" rIns="0" bIns="0" rtlCol="0" anchor="t">
              <a:noAutofit/>
            </a:bodyPr>
            <a:lstStyle/>
            <a:p>
              <a:pPr marL="233226" indent="-233226" defTabSz="913863"/>
              <a:r>
                <a:rPr lang="en-US" sz="686" dirty="0">
                  <a:solidFill>
                    <a:srgbClr val="FFFFFF"/>
                  </a:solidFill>
                  <a:ea typeface="Segoe UI" pitchFamily="34" charset="0"/>
                  <a:cs typeface="Segoe UI" pitchFamily="34" charset="0"/>
                </a:rPr>
                <a:t>VM</a:t>
              </a:r>
            </a:p>
          </p:txBody>
        </p:sp>
        <p:sp>
          <p:nvSpPr>
            <p:cNvPr id="72" name="Rectangle 71"/>
            <p:cNvSpPr/>
            <p:nvPr/>
          </p:nvSpPr>
          <p:spPr bwMode="auto">
            <a:xfrm>
              <a:off x="8465983" y="1873181"/>
              <a:ext cx="1008110" cy="790820"/>
            </a:xfrm>
            <a:prstGeom prst="rect">
              <a:avLst/>
            </a:prstGeom>
            <a:noFill/>
            <a:ln w="22225">
              <a:solidFill>
                <a:schemeClr val="tx1"/>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pic>
          <p:nvPicPr>
            <p:cNvPr id="70" name="Picture 46"/>
            <p:cNvPicPr>
              <a:picLocks noChangeAspect="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8735261" y="1963068"/>
              <a:ext cx="469554" cy="46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 name="Rectangle 20"/>
          <p:cNvSpPr/>
          <p:nvPr/>
        </p:nvSpPr>
        <p:spPr bwMode="auto">
          <a:xfrm>
            <a:off x="8674766" y="2028214"/>
            <a:ext cx="361743" cy="256723"/>
          </a:xfrm>
          <a:prstGeom prst="rect">
            <a:avLst/>
          </a:prstGeom>
          <a:solidFill>
            <a:srgbClr val="0072C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grpSp>
        <p:nvGrpSpPr>
          <p:cNvPr id="29" name="Group 28"/>
          <p:cNvGrpSpPr/>
          <p:nvPr/>
        </p:nvGrpSpPr>
        <p:grpSpPr>
          <a:xfrm>
            <a:off x="8195263" y="2361113"/>
            <a:ext cx="438782" cy="452792"/>
            <a:chOff x="8833699" y="2907891"/>
            <a:chExt cx="447697" cy="461992"/>
          </a:xfrm>
        </p:grpSpPr>
        <p:sp>
          <p:nvSpPr>
            <p:cNvPr id="28" name="Freeform 27"/>
            <p:cNvSpPr/>
            <p:nvPr/>
          </p:nvSpPr>
          <p:spPr bwMode="auto">
            <a:xfrm>
              <a:off x="8841581" y="2919413"/>
              <a:ext cx="426244" cy="440531"/>
            </a:xfrm>
            <a:custGeom>
              <a:avLst/>
              <a:gdLst>
                <a:gd name="connsiteX0" fmla="*/ 0 w 426244"/>
                <a:gd name="connsiteY0" fmla="*/ 283368 h 440531"/>
                <a:gd name="connsiteX1" fmla="*/ 2382 w 426244"/>
                <a:gd name="connsiteY1" fmla="*/ 59531 h 440531"/>
                <a:gd name="connsiteX2" fmla="*/ 245269 w 426244"/>
                <a:gd name="connsiteY2" fmla="*/ 0 h 440531"/>
                <a:gd name="connsiteX3" fmla="*/ 426244 w 426244"/>
                <a:gd name="connsiteY3" fmla="*/ 133350 h 440531"/>
                <a:gd name="connsiteX4" fmla="*/ 421482 w 426244"/>
                <a:gd name="connsiteY4" fmla="*/ 352425 h 440531"/>
                <a:gd name="connsiteX5" fmla="*/ 150019 w 426244"/>
                <a:gd name="connsiteY5" fmla="*/ 440531 h 440531"/>
                <a:gd name="connsiteX6" fmla="*/ 0 w 426244"/>
                <a:gd name="connsiteY6" fmla="*/ 283368 h 440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244" h="440531">
                  <a:moveTo>
                    <a:pt x="0" y="283368"/>
                  </a:moveTo>
                  <a:lnTo>
                    <a:pt x="2382" y="59531"/>
                  </a:lnTo>
                  <a:lnTo>
                    <a:pt x="245269" y="0"/>
                  </a:lnTo>
                  <a:lnTo>
                    <a:pt x="426244" y="133350"/>
                  </a:lnTo>
                  <a:lnTo>
                    <a:pt x="421482" y="352425"/>
                  </a:lnTo>
                  <a:lnTo>
                    <a:pt x="150019" y="440531"/>
                  </a:lnTo>
                  <a:lnTo>
                    <a:pt x="0" y="283368"/>
                  </a:lnTo>
                  <a:close/>
                </a:path>
              </a:pathLst>
            </a:custGeom>
            <a:solidFill>
              <a:srgbClr val="0072C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grpSp>
          <p:nvGrpSpPr>
            <p:cNvPr id="4" name="Group 3"/>
            <p:cNvGrpSpPr/>
            <p:nvPr/>
          </p:nvGrpSpPr>
          <p:grpSpPr>
            <a:xfrm>
              <a:off x="8833699" y="2907891"/>
              <a:ext cx="447697" cy="461992"/>
              <a:chOff x="10362467" y="2164239"/>
              <a:chExt cx="503581" cy="519660"/>
            </a:xfrm>
          </p:grpSpPr>
          <p:pic>
            <p:nvPicPr>
              <p:cNvPr id="124" name="Picture 123"/>
              <p:cNvPicPr>
                <a:picLocks noChangeAspect="1"/>
              </p:cNvPicPr>
              <p:nvPr/>
            </p:nvPicPr>
            <p:blipFill rotWithShape="1">
              <a:blip r:embed="rId6" cstate="print">
                <a:extLst>
                  <a:ext uri="{28A0092B-C50C-407E-A947-70E740481C1C}">
                    <a14:useLocalDpi xmlns:a14="http://schemas.microsoft.com/office/drawing/2010/main" val="0"/>
                  </a:ext>
                </a:extLst>
              </a:blip>
              <a:srcRect l="18659" r="24937" b="36782"/>
              <a:stretch/>
            </p:blipFill>
            <p:spPr>
              <a:xfrm>
                <a:off x="10450240" y="2224818"/>
                <a:ext cx="328033" cy="354534"/>
              </a:xfrm>
              <a:prstGeom prst="rect">
                <a:avLst/>
              </a:prstGeom>
            </p:spPr>
          </p:pic>
          <p:sp>
            <p:nvSpPr>
              <p:cNvPr id="121" name="new software"/>
              <p:cNvSpPr>
                <a:spLocks noEditPoints="1"/>
              </p:cNvSpPr>
              <p:nvPr/>
            </p:nvSpPr>
            <p:spPr bwMode="auto">
              <a:xfrm>
                <a:off x="10362467" y="2164239"/>
                <a:ext cx="503581" cy="519660"/>
              </a:xfrm>
              <a:custGeom>
                <a:avLst/>
                <a:gdLst>
                  <a:gd name="T0" fmla="*/ 364 w 371"/>
                  <a:gd name="T1" fmla="*/ 103 h 383"/>
                  <a:gd name="T2" fmla="*/ 216 w 371"/>
                  <a:gd name="T3" fmla="*/ 3 h 383"/>
                  <a:gd name="T4" fmla="*/ 203 w 371"/>
                  <a:gd name="T5" fmla="*/ 1 h 383"/>
                  <a:gd name="T6" fmla="*/ 13 w 371"/>
                  <a:gd name="T7" fmla="*/ 50 h 383"/>
                  <a:gd name="T8" fmla="*/ 0 w 371"/>
                  <a:gd name="T9" fmla="*/ 66 h 383"/>
                  <a:gd name="T10" fmla="*/ 0 w 371"/>
                  <a:gd name="T11" fmla="*/ 243 h 383"/>
                  <a:gd name="T12" fmla="*/ 5 w 371"/>
                  <a:gd name="T13" fmla="*/ 255 h 383"/>
                  <a:gd name="T14" fmla="*/ 125 w 371"/>
                  <a:gd name="T15" fmla="*/ 379 h 383"/>
                  <a:gd name="T16" fmla="*/ 137 w 371"/>
                  <a:gd name="T17" fmla="*/ 383 h 383"/>
                  <a:gd name="T18" fmla="*/ 142 w 371"/>
                  <a:gd name="T19" fmla="*/ 383 h 383"/>
                  <a:gd name="T20" fmla="*/ 351 w 371"/>
                  <a:gd name="T21" fmla="*/ 310 h 383"/>
                  <a:gd name="T22" fmla="*/ 362 w 371"/>
                  <a:gd name="T23" fmla="*/ 296 h 383"/>
                  <a:gd name="T24" fmla="*/ 371 w 371"/>
                  <a:gd name="T25" fmla="*/ 117 h 383"/>
                  <a:gd name="T26" fmla="*/ 364 w 371"/>
                  <a:gd name="T27" fmla="*/ 103 h 383"/>
                  <a:gd name="T28" fmla="*/ 204 w 371"/>
                  <a:gd name="T29" fmla="*/ 34 h 383"/>
                  <a:gd name="T30" fmla="*/ 321 w 371"/>
                  <a:gd name="T31" fmla="*/ 113 h 383"/>
                  <a:gd name="T32" fmla="*/ 251 w 371"/>
                  <a:gd name="T33" fmla="*/ 134 h 383"/>
                  <a:gd name="T34" fmla="*/ 139 w 371"/>
                  <a:gd name="T35" fmla="*/ 51 h 383"/>
                  <a:gd name="T36" fmla="*/ 204 w 371"/>
                  <a:gd name="T37" fmla="*/ 34 h 383"/>
                  <a:gd name="T38" fmla="*/ 143 w 371"/>
                  <a:gd name="T39" fmla="*/ 167 h 383"/>
                  <a:gd name="T40" fmla="*/ 42 w 371"/>
                  <a:gd name="T41" fmla="*/ 76 h 383"/>
                  <a:gd name="T42" fmla="*/ 113 w 371"/>
                  <a:gd name="T43" fmla="*/ 58 h 383"/>
                  <a:gd name="T44" fmla="*/ 225 w 371"/>
                  <a:gd name="T45" fmla="*/ 142 h 383"/>
                  <a:gd name="T46" fmla="*/ 143 w 371"/>
                  <a:gd name="T47" fmla="*/ 167 h 383"/>
                  <a:gd name="T48" fmla="*/ 33 w 371"/>
                  <a:gd name="T49" fmla="*/ 237 h 383"/>
                  <a:gd name="T50" fmla="*/ 33 w 371"/>
                  <a:gd name="T51" fmla="*/ 96 h 383"/>
                  <a:gd name="T52" fmla="*/ 130 w 371"/>
                  <a:gd name="T53" fmla="*/ 184 h 383"/>
                  <a:gd name="T54" fmla="*/ 130 w 371"/>
                  <a:gd name="T55" fmla="*/ 338 h 383"/>
                  <a:gd name="T56" fmla="*/ 33 w 371"/>
                  <a:gd name="T57" fmla="*/ 237 h 383"/>
                  <a:gd name="T58" fmla="*/ 152 w 371"/>
                  <a:gd name="T59" fmla="*/ 345 h 383"/>
                  <a:gd name="T60" fmla="*/ 152 w 371"/>
                  <a:gd name="T61" fmla="*/ 187 h 383"/>
                  <a:gd name="T62" fmla="*/ 338 w 371"/>
                  <a:gd name="T63" fmla="*/ 130 h 383"/>
                  <a:gd name="T64" fmla="*/ 330 w 371"/>
                  <a:gd name="T65" fmla="*/ 283 h 383"/>
                  <a:gd name="T66" fmla="*/ 152 w 371"/>
                  <a:gd name="T67" fmla="*/ 34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1" h="383">
                    <a:moveTo>
                      <a:pt x="364" y="103"/>
                    </a:moveTo>
                    <a:cubicBezTo>
                      <a:pt x="216" y="3"/>
                      <a:pt x="216" y="3"/>
                      <a:pt x="216" y="3"/>
                    </a:cubicBezTo>
                    <a:cubicBezTo>
                      <a:pt x="213" y="1"/>
                      <a:pt x="208" y="0"/>
                      <a:pt x="203" y="1"/>
                    </a:cubicBezTo>
                    <a:cubicBezTo>
                      <a:pt x="13" y="50"/>
                      <a:pt x="13" y="50"/>
                      <a:pt x="13" y="50"/>
                    </a:cubicBezTo>
                    <a:cubicBezTo>
                      <a:pt x="5" y="52"/>
                      <a:pt x="0" y="58"/>
                      <a:pt x="0" y="66"/>
                    </a:cubicBezTo>
                    <a:cubicBezTo>
                      <a:pt x="0" y="243"/>
                      <a:pt x="0" y="243"/>
                      <a:pt x="0" y="243"/>
                    </a:cubicBezTo>
                    <a:cubicBezTo>
                      <a:pt x="0" y="248"/>
                      <a:pt x="2" y="252"/>
                      <a:pt x="5" y="255"/>
                    </a:cubicBezTo>
                    <a:cubicBezTo>
                      <a:pt x="125" y="379"/>
                      <a:pt x="125" y="379"/>
                      <a:pt x="125" y="379"/>
                    </a:cubicBezTo>
                    <a:cubicBezTo>
                      <a:pt x="128" y="382"/>
                      <a:pt x="132" y="383"/>
                      <a:pt x="137" y="383"/>
                    </a:cubicBezTo>
                    <a:cubicBezTo>
                      <a:pt x="138" y="383"/>
                      <a:pt x="140" y="383"/>
                      <a:pt x="142" y="383"/>
                    </a:cubicBezTo>
                    <a:cubicBezTo>
                      <a:pt x="351" y="310"/>
                      <a:pt x="351" y="310"/>
                      <a:pt x="351" y="310"/>
                    </a:cubicBezTo>
                    <a:cubicBezTo>
                      <a:pt x="357" y="308"/>
                      <a:pt x="362" y="302"/>
                      <a:pt x="362" y="296"/>
                    </a:cubicBezTo>
                    <a:cubicBezTo>
                      <a:pt x="371" y="117"/>
                      <a:pt x="371" y="117"/>
                      <a:pt x="371" y="117"/>
                    </a:cubicBezTo>
                    <a:cubicBezTo>
                      <a:pt x="371" y="112"/>
                      <a:pt x="369" y="106"/>
                      <a:pt x="364" y="103"/>
                    </a:cubicBezTo>
                    <a:close/>
                    <a:moveTo>
                      <a:pt x="204" y="34"/>
                    </a:moveTo>
                    <a:cubicBezTo>
                      <a:pt x="321" y="113"/>
                      <a:pt x="321" y="113"/>
                      <a:pt x="321" y="113"/>
                    </a:cubicBezTo>
                    <a:cubicBezTo>
                      <a:pt x="251" y="134"/>
                      <a:pt x="251" y="134"/>
                      <a:pt x="251" y="134"/>
                    </a:cubicBezTo>
                    <a:cubicBezTo>
                      <a:pt x="139" y="51"/>
                      <a:pt x="139" y="51"/>
                      <a:pt x="139" y="51"/>
                    </a:cubicBezTo>
                    <a:lnTo>
                      <a:pt x="204" y="34"/>
                    </a:lnTo>
                    <a:close/>
                    <a:moveTo>
                      <a:pt x="143" y="167"/>
                    </a:moveTo>
                    <a:cubicBezTo>
                      <a:pt x="42" y="76"/>
                      <a:pt x="42" y="76"/>
                      <a:pt x="42" y="76"/>
                    </a:cubicBezTo>
                    <a:cubicBezTo>
                      <a:pt x="113" y="58"/>
                      <a:pt x="113" y="58"/>
                      <a:pt x="113" y="58"/>
                    </a:cubicBezTo>
                    <a:cubicBezTo>
                      <a:pt x="225" y="142"/>
                      <a:pt x="225" y="142"/>
                      <a:pt x="225" y="142"/>
                    </a:cubicBezTo>
                    <a:lnTo>
                      <a:pt x="143" y="167"/>
                    </a:lnTo>
                    <a:close/>
                    <a:moveTo>
                      <a:pt x="33" y="237"/>
                    </a:moveTo>
                    <a:cubicBezTo>
                      <a:pt x="33" y="96"/>
                      <a:pt x="33" y="96"/>
                      <a:pt x="33" y="96"/>
                    </a:cubicBezTo>
                    <a:cubicBezTo>
                      <a:pt x="130" y="184"/>
                      <a:pt x="130" y="184"/>
                      <a:pt x="130" y="184"/>
                    </a:cubicBezTo>
                    <a:cubicBezTo>
                      <a:pt x="130" y="338"/>
                      <a:pt x="130" y="338"/>
                      <a:pt x="130" y="338"/>
                    </a:cubicBezTo>
                    <a:lnTo>
                      <a:pt x="33" y="237"/>
                    </a:lnTo>
                    <a:close/>
                    <a:moveTo>
                      <a:pt x="152" y="345"/>
                    </a:moveTo>
                    <a:cubicBezTo>
                      <a:pt x="152" y="187"/>
                      <a:pt x="152" y="187"/>
                      <a:pt x="152" y="187"/>
                    </a:cubicBezTo>
                    <a:cubicBezTo>
                      <a:pt x="338" y="130"/>
                      <a:pt x="338" y="130"/>
                      <a:pt x="338" y="130"/>
                    </a:cubicBezTo>
                    <a:cubicBezTo>
                      <a:pt x="330" y="283"/>
                      <a:pt x="330" y="283"/>
                      <a:pt x="330" y="283"/>
                    </a:cubicBezTo>
                    <a:lnTo>
                      <a:pt x="152" y="345"/>
                    </a:lnTo>
                    <a:close/>
                  </a:path>
                </a:pathLst>
              </a:custGeom>
              <a:solidFill>
                <a:schemeClr val="accent1"/>
              </a:solidFill>
              <a:ln>
                <a:noFill/>
              </a:ln>
            </p:spPr>
            <p:txBody>
              <a:bodyPr vert="horz" wrap="square" lIns="89606" tIns="44803" rIns="89606" bIns="44803" numCol="1" anchor="t" anchorCtr="0" compatLnSpc="1">
                <a:prstTxWarp prst="textNoShape">
                  <a:avLst/>
                </a:prstTxWarp>
              </a:bodyPr>
              <a:lstStyle/>
              <a:p>
                <a:pPr defTabSz="895820"/>
                <a:endParaRPr lang="en-US" sz="1666">
                  <a:solidFill>
                    <a:srgbClr val="000000"/>
                  </a:solidFill>
                </a:endParaRPr>
              </a:p>
            </p:txBody>
          </p:sp>
        </p:grpSp>
      </p:grpSp>
      <p:cxnSp>
        <p:nvCxnSpPr>
          <p:cNvPr id="31" name="Straight Arrow Connector 30"/>
          <p:cNvCxnSpPr/>
          <p:nvPr/>
        </p:nvCxnSpPr>
        <p:spPr>
          <a:xfrm flipH="1" flipV="1">
            <a:off x="7132545" y="2219271"/>
            <a:ext cx="1003869" cy="316563"/>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28" name="Straight Arrow Connector 227"/>
          <p:cNvCxnSpPr/>
          <p:nvPr/>
        </p:nvCxnSpPr>
        <p:spPr>
          <a:xfrm>
            <a:off x="7132544" y="2084714"/>
            <a:ext cx="1070443" cy="0"/>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32" name="Freeform 23"/>
          <p:cNvSpPr>
            <a:spLocks noEditPoints="1"/>
          </p:cNvSpPr>
          <p:nvPr/>
        </p:nvSpPr>
        <p:spPr bwMode="black">
          <a:xfrm>
            <a:off x="8799687" y="2084714"/>
            <a:ext cx="134429" cy="134429"/>
          </a:xfrm>
          <a:custGeom>
            <a:avLst/>
            <a:gdLst>
              <a:gd name="T0" fmla="*/ 709 w 709"/>
              <a:gd name="T1" fmla="*/ 570 h 709"/>
              <a:gd name="T2" fmla="*/ 373 w 709"/>
              <a:gd name="T3" fmla="*/ 709 h 709"/>
              <a:gd name="T4" fmla="*/ 373 w 709"/>
              <a:gd name="T5" fmla="*/ 294 h 709"/>
              <a:gd name="T6" fmla="*/ 709 w 709"/>
              <a:gd name="T7" fmla="*/ 154 h 709"/>
              <a:gd name="T8" fmla="*/ 709 w 709"/>
              <a:gd name="T9" fmla="*/ 570 h 709"/>
              <a:gd name="T10" fmla="*/ 335 w 709"/>
              <a:gd name="T11" fmla="*/ 294 h 709"/>
              <a:gd name="T12" fmla="*/ 0 w 709"/>
              <a:gd name="T13" fmla="*/ 154 h 709"/>
              <a:gd name="T14" fmla="*/ 0 w 709"/>
              <a:gd name="T15" fmla="*/ 570 h 709"/>
              <a:gd name="T16" fmla="*/ 335 w 709"/>
              <a:gd name="T17" fmla="*/ 709 h 709"/>
              <a:gd name="T18" fmla="*/ 335 w 709"/>
              <a:gd name="T19" fmla="*/ 294 h 709"/>
              <a:gd name="T20" fmla="*/ 354 w 709"/>
              <a:gd name="T21" fmla="*/ 0 h 709"/>
              <a:gd name="T22" fmla="*/ 0 w 709"/>
              <a:gd name="T23" fmla="*/ 126 h 709"/>
              <a:gd name="T24" fmla="*/ 354 w 709"/>
              <a:gd name="T25" fmla="*/ 268 h 709"/>
              <a:gd name="T26" fmla="*/ 709 w 709"/>
              <a:gd name="T27" fmla="*/ 126 h 709"/>
              <a:gd name="T28" fmla="*/ 354 w 709"/>
              <a:gd name="T29" fmla="*/ 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9" h="709">
                <a:moveTo>
                  <a:pt x="709" y="570"/>
                </a:moveTo>
                <a:lnTo>
                  <a:pt x="373" y="709"/>
                </a:lnTo>
                <a:lnTo>
                  <a:pt x="373" y="294"/>
                </a:lnTo>
                <a:lnTo>
                  <a:pt x="709" y="154"/>
                </a:lnTo>
                <a:lnTo>
                  <a:pt x="709" y="570"/>
                </a:lnTo>
                <a:close/>
                <a:moveTo>
                  <a:pt x="335" y="294"/>
                </a:moveTo>
                <a:lnTo>
                  <a:pt x="0" y="154"/>
                </a:lnTo>
                <a:lnTo>
                  <a:pt x="0" y="570"/>
                </a:lnTo>
                <a:lnTo>
                  <a:pt x="335" y="709"/>
                </a:lnTo>
                <a:lnTo>
                  <a:pt x="335" y="294"/>
                </a:lnTo>
                <a:close/>
                <a:moveTo>
                  <a:pt x="354" y="0"/>
                </a:moveTo>
                <a:lnTo>
                  <a:pt x="0" y="126"/>
                </a:lnTo>
                <a:lnTo>
                  <a:pt x="354" y="268"/>
                </a:lnTo>
                <a:lnTo>
                  <a:pt x="709" y="126"/>
                </a:lnTo>
                <a:lnTo>
                  <a:pt x="354" y="0"/>
                </a:lnTo>
                <a:close/>
              </a:path>
            </a:pathLst>
          </a:custGeom>
          <a:solidFill>
            <a:schemeClr val="tx1"/>
          </a:solidFill>
          <a:ln>
            <a:noFill/>
          </a:ln>
        </p:spPr>
        <p:txBody>
          <a:bodyPr vert="horz" wrap="square" lIns="0" tIns="40334" rIns="80666" bIns="40334" numCol="1" anchor="t" anchorCtr="0" compatLnSpc="1">
            <a:prstTxWarp prst="textNoShape">
              <a:avLst/>
            </a:prstTxWarp>
          </a:bodyPr>
          <a:lstStyle/>
          <a:p>
            <a:pPr algn="ctr"/>
            <a:endParaRPr lang="en-US" sz="1568">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82738673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9"/>
                                        </p:tgtEl>
                                        <p:attrNameLst>
                                          <p:attrName>style.visibility</p:attrName>
                                        </p:attrNameLst>
                                      </p:cBhvr>
                                      <p:to>
                                        <p:strVal val="visible"/>
                                      </p:to>
                                    </p:set>
                                    <p:animEffect transition="in" filter="fade">
                                      <p:cBhvr>
                                        <p:cTn id="16" dur="500"/>
                                        <p:tgtEl>
                                          <p:spTgt spid="109"/>
                                        </p:tgtEl>
                                      </p:cBhvr>
                                    </p:animEffect>
                                  </p:childTnLst>
                                </p:cTn>
                              </p:par>
                              <p:par>
                                <p:cTn id="17" presetID="10" presetClass="exit" presetSubtype="0" fill="hold" nodeType="with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126"/>
                                        </p:tgtEl>
                                        <p:attrNameLst>
                                          <p:attrName>style.visibility</p:attrName>
                                        </p:attrNameLst>
                                      </p:cBhvr>
                                      <p:to>
                                        <p:strVal val="visible"/>
                                      </p:to>
                                    </p:set>
                                    <p:animEffect transition="in" filter="wipe(left)">
                                      <p:cBhvr>
                                        <p:cTn id="23" dur="1000"/>
                                        <p:tgtEl>
                                          <p:spTgt spid="126"/>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2000"/>
                            </p:stCondLst>
                            <p:childTnLst>
                              <p:par>
                                <p:cTn id="29" presetID="10" presetClass="entr" presetSubtype="0" fill="hold" nodeType="afterEffect">
                                  <p:stCondLst>
                                    <p:cond delay="30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6"/>
                                        </p:tgtEl>
                                      </p:cBhvr>
                                    </p:animEffect>
                                    <p:set>
                                      <p:cBhvr>
                                        <p:cTn id="36" dur="1" fill="hold">
                                          <p:stCondLst>
                                            <p:cond delay="499"/>
                                          </p:stCondLst>
                                        </p:cTn>
                                        <p:tgtEl>
                                          <p:spTgt spid="126"/>
                                        </p:tgtEl>
                                        <p:attrNameLst>
                                          <p:attrName>style.visibility</p:attrName>
                                        </p:attrNameLst>
                                      </p:cBhvr>
                                      <p:to>
                                        <p:strVal val="hidden"/>
                                      </p:to>
                                    </p:set>
                                  </p:childTnLst>
                                </p:cTn>
                              </p:par>
                            </p:childTnLst>
                          </p:cTn>
                        </p:par>
                        <p:par>
                          <p:cTn id="37" fill="hold">
                            <p:stCondLst>
                              <p:cond delay="500"/>
                            </p:stCondLst>
                            <p:childTnLst>
                              <p:par>
                                <p:cTn id="38" presetID="22" presetClass="entr" presetSubtype="2" fill="hold" nodeType="after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wipe(right)">
                                      <p:cBhvr>
                                        <p:cTn id="40" dur="1000"/>
                                        <p:tgtEl>
                                          <p:spTgt spid="31"/>
                                        </p:tgtEl>
                                      </p:cBhvr>
                                    </p:animEffect>
                                  </p:childTnLst>
                                </p:cTn>
                              </p:par>
                            </p:childTnLst>
                          </p:cTn>
                        </p:par>
                        <p:par>
                          <p:cTn id="41" fill="hold">
                            <p:stCondLst>
                              <p:cond delay="1500"/>
                            </p:stCondLst>
                            <p:childTnLst>
                              <p:par>
                                <p:cTn id="42" presetID="22" presetClass="entr" presetSubtype="8" fill="hold" nodeType="afterEffect">
                                  <p:stCondLst>
                                    <p:cond delay="500"/>
                                  </p:stCondLst>
                                  <p:childTnLst>
                                    <p:set>
                                      <p:cBhvr>
                                        <p:cTn id="43" dur="1" fill="hold">
                                          <p:stCondLst>
                                            <p:cond delay="0"/>
                                          </p:stCondLst>
                                        </p:cTn>
                                        <p:tgtEl>
                                          <p:spTgt spid="228"/>
                                        </p:tgtEl>
                                        <p:attrNameLst>
                                          <p:attrName>style.visibility</p:attrName>
                                        </p:attrNameLst>
                                      </p:cBhvr>
                                      <p:to>
                                        <p:strVal val="visible"/>
                                      </p:to>
                                    </p:set>
                                    <p:animEffect transition="in" filter="wipe(left)">
                                      <p:cBhvr>
                                        <p:cTn id="44" dur="1000"/>
                                        <p:tgtEl>
                                          <p:spTgt spid="228"/>
                                        </p:tgtEl>
                                      </p:cBhvr>
                                    </p:animEffect>
                                  </p:childTnLst>
                                </p:cTn>
                              </p:par>
                            </p:childTnLst>
                          </p:cTn>
                        </p:par>
                        <p:par>
                          <p:cTn id="45" fill="hold">
                            <p:stCondLst>
                              <p:cond delay="3000"/>
                            </p:stCondLst>
                            <p:childTnLst>
                              <p:par>
                                <p:cTn id="46" presetID="10" presetClass="entr" presetSubtype="0" fill="hold" grpId="0" nodeType="afterEffect">
                                  <p:stCondLst>
                                    <p:cond delay="300"/>
                                  </p:stCondLst>
                                  <p:childTnLst>
                                    <p:set>
                                      <p:cBhvr>
                                        <p:cTn id="47" dur="1" fill="hold">
                                          <p:stCondLst>
                                            <p:cond delay="0"/>
                                          </p:stCondLst>
                                        </p:cTn>
                                        <p:tgtEl>
                                          <p:spTgt spid="132"/>
                                        </p:tgtEl>
                                        <p:attrNameLst>
                                          <p:attrName>style.visibility</p:attrName>
                                        </p:attrNameLst>
                                      </p:cBhvr>
                                      <p:to>
                                        <p:strVal val="visible"/>
                                      </p:to>
                                    </p:set>
                                    <p:animEffect transition="in" filter="fade">
                                      <p:cBhvr>
                                        <p:cTn id="48" dur="5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Chef?       </a:t>
            </a:r>
            <a:endParaRPr lang="en-US" dirty="0"/>
          </a:p>
        </p:txBody>
      </p:sp>
      <p:sp>
        <p:nvSpPr>
          <p:cNvPr id="3" name="Text Placeholder 2"/>
          <p:cNvSpPr>
            <a:spLocks noGrp="1"/>
          </p:cNvSpPr>
          <p:nvPr>
            <p:ph idx="4294967295"/>
          </p:nvPr>
        </p:nvSpPr>
        <p:spPr>
          <a:xfrm>
            <a:off x="121024" y="1322948"/>
            <a:ext cx="9641541" cy="2959785"/>
          </a:xfrm>
          <a:prstGeom prst="rect">
            <a:avLst/>
          </a:prstGeom>
        </p:spPr>
        <p:txBody>
          <a:bodyPr/>
          <a:lstStyle/>
          <a:p>
            <a:pPr marL="0" indent="0">
              <a:buNone/>
            </a:pPr>
            <a:r>
              <a:rPr lang="en-US" sz="2799" b="1" dirty="0" smtClean="0">
                <a:latin typeface="+mn-lt"/>
              </a:rPr>
              <a:t>Why</a:t>
            </a:r>
            <a:endParaRPr lang="en-US" sz="2799" b="1" dirty="0">
              <a:latin typeface="+mn-lt"/>
            </a:endParaRPr>
          </a:p>
          <a:p>
            <a:pPr lvl="1"/>
            <a:r>
              <a:rPr lang="en-US" sz="2199" b="1" dirty="0"/>
              <a:t>Maintain consistency </a:t>
            </a:r>
            <a:r>
              <a:rPr lang="en-US" sz="2199" dirty="0"/>
              <a:t>in your infrastructure by modelling  its true state</a:t>
            </a:r>
          </a:p>
          <a:p>
            <a:pPr lvl="1"/>
            <a:r>
              <a:rPr lang="en-US" sz="2199" b="1" dirty="0"/>
              <a:t>Reduce downtime by </a:t>
            </a:r>
            <a:r>
              <a:rPr lang="en-US" sz="2199" dirty="0"/>
              <a:t>monitoring  for exceptions and unplanned events and reconstructing your entire network (or any portion of it) if </a:t>
            </a:r>
            <a:r>
              <a:rPr lang="en-US" sz="2199" dirty="0" smtClean="0"/>
              <a:t>needed</a:t>
            </a:r>
          </a:p>
          <a:p>
            <a:pPr marL="346075" lvl="1" indent="0">
              <a:buNone/>
            </a:pPr>
            <a:endParaRPr lang="en-US" sz="2199" dirty="0"/>
          </a:p>
          <a:p>
            <a:pPr marL="0" indent="0">
              <a:buNone/>
            </a:pPr>
            <a:r>
              <a:rPr lang="en-US" sz="2799" b="1" dirty="0">
                <a:latin typeface="+mn-lt"/>
              </a:rPr>
              <a:t>How</a:t>
            </a:r>
          </a:p>
          <a:p>
            <a:pPr lvl="1"/>
            <a:r>
              <a:rPr lang="en-US" sz="2199" dirty="0"/>
              <a:t>Chef supports Azure VMs, allowing automatic creation and configuration of virtual machines and their resources</a:t>
            </a:r>
          </a:p>
        </p:txBody>
      </p:sp>
    </p:spTree>
    <p:extLst>
      <p:ext uri="{BB962C8B-B14F-4D97-AF65-F5344CB8AC3E}">
        <p14:creationId xmlns:p14="http://schemas.microsoft.com/office/powerpoint/2010/main" val="183517645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a:t>chef-apply </a:t>
            </a:r>
            <a:r>
              <a:rPr lang="en-US" smtClean="0"/>
              <a:t>on </a:t>
            </a:r>
            <a:r>
              <a:rPr lang="en-US" dirty="0"/>
              <a:t>Azure</a:t>
            </a:r>
          </a:p>
        </p:txBody>
      </p:sp>
    </p:spTree>
    <p:extLst>
      <p:ext uri="{BB962C8B-B14F-4D97-AF65-F5344CB8AC3E}">
        <p14:creationId xmlns:p14="http://schemas.microsoft.com/office/powerpoint/2010/main" val="225759912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9112" y="228600"/>
            <a:ext cx="11149013" cy="553998"/>
          </a:xfrm>
        </p:spPr>
        <p:txBody>
          <a:bodyPr/>
          <a:lstStyle/>
          <a:p>
            <a:r>
              <a:rPr lang="en-US" sz="4000" dirty="0"/>
              <a:t>Configuration</a:t>
            </a:r>
            <a:r>
              <a:rPr lang="en-US" sz="4000"/>
              <a:t> Management </a:t>
            </a:r>
            <a:r>
              <a:rPr lang="en-US" sz="4000" smtClean="0"/>
              <a:t>and </a:t>
            </a:r>
            <a:r>
              <a:rPr lang="en-US" sz="4000" dirty="0"/>
              <a:t>Docker Together?</a:t>
            </a:r>
            <a:endParaRPr lang="en-US" dirty="0"/>
          </a:p>
        </p:txBody>
      </p:sp>
      <p:sp>
        <p:nvSpPr>
          <p:cNvPr id="4" name="Content Placeholder 3"/>
          <p:cNvSpPr>
            <a:spLocks noGrp="1"/>
          </p:cNvSpPr>
          <p:nvPr>
            <p:ph idx="1"/>
          </p:nvPr>
        </p:nvSpPr>
        <p:spPr>
          <a:xfrm>
            <a:off x="519113" y="1308100"/>
            <a:ext cx="11149013" cy="4370427"/>
          </a:xfrm>
        </p:spPr>
        <p:txBody>
          <a:bodyPr/>
          <a:lstStyle/>
          <a:p>
            <a:pPr lvl="1" fontAlgn="ctr"/>
            <a:r>
              <a:rPr lang="en-US" sz="3200" dirty="0"/>
              <a:t>Docker containers are great for Ephemeral infrastructure</a:t>
            </a:r>
          </a:p>
          <a:p>
            <a:pPr lvl="2" fontAlgn="ctr"/>
            <a:r>
              <a:rPr lang="en-US" sz="2800"/>
              <a:t>Cheap </a:t>
            </a:r>
            <a:r>
              <a:rPr lang="en-US" sz="2800" smtClean="0"/>
              <a:t>to </a:t>
            </a:r>
            <a:r>
              <a:rPr lang="en-US" sz="2800" dirty="0"/>
              <a:t>rebuild and redeploy the container</a:t>
            </a:r>
          </a:p>
          <a:p>
            <a:pPr lvl="2" fontAlgn="ctr"/>
            <a:r>
              <a:rPr lang="en-US" sz="2800" dirty="0"/>
              <a:t>Don't really care about state management</a:t>
            </a:r>
          </a:p>
          <a:p>
            <a:pPr lvl="2" fontAlgn="ctr"/>
            <a:r>
              <a:rPr lang="en-US" sz="2800" dirty="0"/>
              <a:t>Focus on managing the current build</a:t>
            </a:r>
          </a:p>
          <a:p>
            <a:pPr lvl="1" fontAlgn="ctr"/>
            <a:endParaRPr lang="en-US" sz="3200" dirty="0"/>
          </a:p>
          <a:p>
            <a:pPr lvl="1" fontAlgn="ctr"/>
            <a:r>
              <a:rPr lang="en-US" sz="3200" dirty="0" err="1"/>
              <a:t>Config</a:t>
            </a:r>
            <a:r>
              <a:rPr lang="en-US" sz="3200"/>
              <a:t>. </a:t>
            </a:r>
            <a:r>
              <a:rPr lang="en-US" sz="3200" smtClean="0"/>
              <a:t>management </a:t>
            </a:r>
            <a:r>
              <a:rPr lang="en-US" sz="3200" dirty="0"/>
              <a:t>focusses</a:t>
            </a:r>
            <a:r>
              <a:rPr lang="en-US" sz="3200"/>
              <a:t> on </a:t>
            </a:r>
            <a:r>
              <a:rPr lang="en-US" sz="3200" smtClean="0"/>
              <a:t>enduring </a:t>
            </a:r>
            <a:r>
              <a:rPr lang="en-US" sz="3200" dirty="0"/>
              <a:t>infrastructure</a:t>
            </a:r>
          </a:p>
          <a:p>
            <a:pPr lvl="2" fontAlgn="ctr"/>
            <a:r>
              <a:rPr lang="en-US" sz="2800"/>
              <a:t>Care </a:t>
            </a:r>
            <a:r>
              <a:rPr lang="en-US" sz="2800" smtClean="0"/>
              <a:t>about </a:t>
            </a:r>
            <a:r>
              <a:rPr lang="en-US" sz="2800" dirty="0"/>
              <a:t>the machine over a long period of time</a:t>
            </a:r>
          </a:p>
          <a:p>
            <a:pPr lvl="2" fontAlgn="ctr"/>
            <a:r>
              <a:rPr lang="en-US" sz="2800" dirty="0"/>
              <a:t>Must</a:t>
            </a:r>
            <a:r>
              <a:rPr lang="en-US" sz="2800"/>
              <a:t> be kept in a known state automatically</a:t>
            </a:r>
            <a:endParaRPr lang="en-US" sz="2800" dirty="0"/>
          </a:p>
          <a:p>
            <a:pPr lvl="2" fontAlgn="ctr"/>
            <a:r>
              <a:rPr lang="en-US" sz="2800"/>
              <a:t>Prevent drift</a:t>
            </a:r>
            <a:endParaRPr lang="en-US" sz="2800" dirty="0"/>
          </a:p>
        </p:txBody>
      </p:sp>
    </p:spTree>
    <p:extLst>
      <p:ext uri="{BB962C8B-B14F-4D97-AF65-F5344CB8AC3E}">
        <p14:creationId xmlns:p14="http://schemas.microsoft.com/office/powerpoint/2010/main" val="410987136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Docker </a:t>
            </a:r>
            <a:r>
              <a:rPr lang="en-US"/>
              <a:t>+ Configuration Management</a:t>
            </a:r>
            <a:endParaRPr lang="en-US" dirty="0"/>
          </a:p>
        </p:txBody>
      </p:sp>
      <p:sp>
        <p:nvSpPr>
          <p:cNvPr id="3" name="Content Placeholder 2"/>
          <p:cNvSpPr>
            <a:spLocks noGrp="1"/>
          </p:cNvSpPr>
          <p:nvPr>
            <p:ph idx="1"/>
          </p:nvPr>
        </p:nvSpPr>
        <p:spPr>
          <a:xfrm>
            <a:off x="519113" y="1447800"/>
            <a:ext cx="11149013" cy="5115246"/>
          </a:xfrm>
        </p:spPr>
        <p:txBody>
          <a:bodyPr/>
          <a:lstStyle/>
          <a:p>
            <a:r>
              <a:rPr lang="en-US" dirty="0"/>
              <a:t>(Recommended) Configuration Management</a:t>
            </a:r>
          </a:p>
          <a:p>
            <a:pPr lvl="1"/>
            <a:r>
              <a:rPr lang="en-US" dirty="0"/>
              <a:t>Configuration</a:t>
            </a:r>
            <a:r>
              <a:rPr lang="en-US"/>
              <a:t> Management for </a:t>
            </a:r>
            <a:r>
              <a:rPr lang="en-US" smtClean="0"/>
              <a:t>the </a:t>
            </a:r>
            <a:r>
              <a:rPr lang="en-US" dirty="0"/>
              <a:t>(Virtual) hardware</a:t>
            </a:r>
          </a:p>
          <a:p>
            <a:pPr lvl="1"/>
            <a:r>
              <a:rPr lang="en-US" dirty="0"/>
              <a:t>Ensures</a:t>
            </a:r>
            <a:r>
              <a:rPr lang="en-US"/>
              <a:t> virtual machines are configured correctly</a:t>
            </a:r>
            <a:endParaRPr lang="en-US" dirty="0"/>
          </a:p>
          <a:p>
            <a:pPr lvl="2"/>
            <a:r>
              <a:rPr lang="en-US"/>
              <a:t>E.g. Manage networks, on machine configuration files, logging etc.</a:t>
            </a:r>
            <a:endParaRPr lang="en-US" dirty="0"/>
          </a:p>
          <a:p>
            <a:pPr lvl="1"/>
            <a:r>
              <a:rPr lang="en-US" smtClean="0"/>
              <a:t>Docker </a:t>
            </a:r>
            <a:r>
              <a:rPr lang="en-US" dirty="0"/>
              <a:t>manages</a:t>
            </a:r>
            <a:r>
              <a:rPr lang="en-US"/>
              <a:t> containerized applications on that </a:t>
            </a:r>
            <a:r>
              <a:rPr lang="en-US" smtClean="0"/>
              <a:t>infrastructure</a:t>
            </a:r>
            <a:endParaRPr lang="en-US" dirty="0"/>
          </a:p>
          <a:p>
            <a:pPr marL="346075" lvl="1" indent="0">
              <a:buNone/>
            </a:pPr>
            <a:endParaRPr lang="en-US" dirty="0"/>
          </a:p>
          <a:p>
            <a:r>
              <a:rPr lang="en-US" dirty="0"/>
              <a:t>(Optional) Build Management</a:t>
            </a:r>
          </a:p>
          <a:p>
            <a:pPr lvl="1"/>
            <a:r>
              <a:rPr lang="en-US" dirty="0"/>
              <a:t>Create </a:t>
            </a:r>
            <a:r>
              <a:rPr lang="en-US"/>
              <a:t>complex </a:t>
            </a:r>
            <a:r>
              <a:rPr lang="en-US" smtClean="0"/>
              <a:t>images</a:t>
            </a:r>
            <a:endParaRPr lang="en-US" dirty="0"/>
          </a:p>
          <a:p>
            <a:pPr lvl="2"/>
            <a:r>
              <a:rPr lang="en-US" dirty="0"/>
              <a:t>without </a:t>
            </a:r>
            <a:r>
              <a:rPr lang="en-US"/>
              <a:t>complex </a:t>
            </a:r>
            <a:r>
              <a:rPr lang="en-US" smtClean="0"/>
              <a:t>Dockerfiles</a:t>
            </a:r>
            <a:endParaRPr lang="en-US" dirty="0"/>
          </a:p>
          <a:p>
            <a:pPr lvl="1"/>
            <a:r>
              <a:rPr lang="en-US" dirty="0"/>
              <a:t>Only one tool to learn</a:t>
            </a:r>
          </a:p>
          <a:p>
            <a:pPr lvl="1"/>
            <a:r>
              <a:rPr lang="en-US" dirty="0"/>
              <a:t>Provides</a:t>
            </a:r>
            <a:r>
              <a:rPr lang="en-US"/>
              <a:t> portability between Containers and VMs</a:t>
            </a:r>
            <a:endParaRPr lang="en-US" dirty="0"/>
          </a:p>
        </p:txBody>
      </p:sp>
    </p:spTree>
    <p:extLst>
      <p:ext uri="{BB962C8B-B14F-4D97-AF65-F5344CB8AC3E}">
        <p14:creationId xmlns:p14="http://schemas.microsoft.com/office/powerpoint/2010/main" val="237593113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a:t>
            </a:r>
            <a:endParaRPr lang="en-US" dirty="0"/>
          </a:p>
        </p:txBody>
      </p:sp>
      <p:sp>
        <p:nvSpPr>
          <p:cNvPr id="5" name="Content Placeholder 4"/>
          <p:cNvSpPr>
            <a:spLocks noGrp="1"/>
          </p:cNvSpPr>
          <p:nvPr>
            <p:ph idx="1"/>
          </p:nvPr>
        </p:nvSpPr>
        <p:spPr>
          <a:xfrm>
            <a:off x="519112" y="1447799"/>
            <a:ext cx="11149013" cy="3594830"/>
          </a:xfrm>
        </p:spPr>
        <p:txBody>
          <a:bodyPr/>
          <a:lstStyle/>
          <a:p>
            <a:r>
              <a:rPr lang="en-US" dirty="0" smtClean="0"/>
              <a:t>Numerous ways to deploy and ensure consistent configuration</a:t>
            </a:r>
          </a:p>
          <a:p>
            <a:pPr marL="0" indent="0">
              <a:buNone/>
            </a:pPr>
            <a:endParaRPr lang="en-US" dirty="0"/>
          </a:p>
          <a:p>
            <a:pPr marL="0" indent="0">
              <a:buNone/>
            </a:pPr>
            <a:r>
              <a:rPr lang="en-US" dirty="0" smtClean="0"/>
              <a:t>Where are we at?</a:t>
            </a:r>
          </a:p>
          <a:p>
            <a:r>
              <a:rPr lang="en-US" dirty="0" smtClean="0"/>
              <a:t>Pushing new updates to applications?</a:t>
            </a:r>
          </a:p>
          <a:p>
            <a:r>
              <a:rPr lang="en-US" dirty="0" smtClean="0"/>
              <a:t>Monitoring those applications for issues?</a:t>
            </a:r>
          </a:p>
          <a:p>
            <a:endParaRPr lang="en-US" dirty="0" smtClean="0"/>
          </a:p>
        </p:txBody>
      </p:sp>
    </p:spTree>
    <p:extLst>
      <p:ext uri="{BB962C8B-B14F-4D97-AF65-F5344CB8AC3E}">
        <p14:creationId xmlns:p14="http://schemas.microsoft.com/office/powerpoint/2010/main" val="418852725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8066012" y="5040988"/>
            <a:ext cx="3524086" cy="1215086"/>
          </a:xfrm>
          <a:prstGeom prst="rect">
            <a:avLst/>
          </a:prstGeom>
          <a:solidFill>
            <a:srgbClr val="00A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endParaRPr lang="en-US" sz="1764" dirty="0"/>
          </a:p>
        </p:txBody>
      </p:sp>
      <p:sp>
        <p:nvSpPr>
          <p:cNvPr id="5" name="Rectangle 7"/>
          <p:cNvSpPr>
            <a:spLocks noChangeArrowheads="1"/>
          </p:cNvSpPr>
          <p:nvPr/>
        </p:nvSpPr>
        <p:spPr bwMode="auto">
          <a:xfrm>
            <a:off x="4336876" y="5040988"/>
            <a:ext cx="3528754" cy="1215086"/>
          </a:xfrm>
          <a:prstGeom prst="rect">
            <a:avLst/>
          </a:prstGeom>
          <a:solidFill>
            <a:srgbClr val="F794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endParaRPr lang="en-US" sz="1764" dirty="0"/>
          </a:p>
        </p:txBody>
      </p:sp>
      <p:sp>
        <p:nvSpPr>
          <p:cNvPr id="6" name="Rectangle 8"/>
          <p:cNvSpPr>
            <a:spLocks noChangeArrowheads="1"/>
          </p:cNvSpPr>
          <p:nvPr/>
        </p:nvSpPr>
        <p:spPr bwMode="auto">
          <a:xfrm>
            <a:off x="606538" y="5040988"/>
            <a:ext cx="3525642" cy="1215086"/>
          </a:xfrm>
          <a:prstGeom prst="rect">
            <a:avLst/>
          </a:prstGeom>
          <a:solidFill>
            <a:srgbClr val="8DC6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endParaRPr lang="en-US" sz="1764" dirty="0"/>
          </a:p>
        </p:txBody>
      </p:sp>
      <p:sp>
        <p:nvSpPr>
          <p:cNvPr id="7" name="Rectangle 9"/>
          <p:cNvSpPr>
            <a:spLocks noChangeArrowheads="1"/>
          </p:cNvSpPr>
          <p:nvPr/>
        </p:nvSpPr>
        <p:spPr bwMode="auto">
          <a:xfrm>
            <a:off x="606539" y="1098928"/>
            <a:ext cx="3525642" cy="1878677"/>
          </a:xfrm>
          <a:prstGeom prst="rect">
            <a:avLst/>
          </a:prstGeom>
          <a:solidFill>
            <a:srgbClr val="8DC6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endParaRPr lang="en-US" sz="1764" dirty="0"/>
          </a:p>
        </p:txBody>
      </p:sp>
      <p:sp>
        <p:nvSpPr>
          <p:cNvPr id="8" name="Rectangle 10"/>
          <p:cNvSpPr>
            <a:spLocks noChangeArrowheads="1"/>
          </p:cNvSpPr>
          <p:nvPr/>
        </p:nvSpPr>
        <p:spPr bwMode="auto">
          <a:xfrm>
            <a:off x="4336876" y="1098928"/>
            <a:ext cx="3528754" cy="1878677"/>
          </a:xfrm>
          <a:prstGeom prst="rect">
            <a:avLst/>
          </a:prstGeom>
          <a:solidFill>
            <a:srgbClr val="F794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endParaRPr lang="en-US" sz="1764" dirty="0"/>
          </a:p>
        </p:txBody>
      </p:sp>
      <p:sp>
        <p:nvSpPr>
          <p:cNvPr id="9" name="Rectangle 11"/>
          <p:cNvSpPr>
            <a:spLocks noChangeArrowheads="1"/>
          </p:cNvSpPr>
          <p:nvPr/>
        </p:nvSpPr>
        <p:spPr bwMode="auto">
          <a:xfrm>
            <a:off x="8066012" y="1098928"/>
            <a:ext cx="3524086" cy="1878677"/>
          </a:xfrm>
          <a:prstGeom prst="rect">
            <a:avLst/>
          </a:prstGeom>
          <a:solidFill>
            <a:srgbClr val="00A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endParaRPr lang="en-US" sz="1764" dirty="0"/>
          </a:p>
        </p:txBody>
      </p:sp>
      <p:pic>
        <p:nvPicPr>
          <p:cNvPr id="12" name="Picture 2" descr="technet_r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6941" y="1367783"/>
            <a:ext cx="2133122" cy="59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descr="MVA-rev.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47224" y="1380732"/>
            <a:ext cx="1254622" cy="471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17430" y="2084728"/>
            <a:ext cx="3528754" cy="892878"/>
          </a:xfrm>
          <a:prstGeom prst="rect">
            <a:avLst/>
          </a:prstGeom>
          <a:noFill/>
        </p:spPr>
        <p:txBody>
          <a:bodyPr wrap="square" lIns="179238" tIns="143391" rIns="179238" bIns="143391" rtlCol="0">
            <a:spAutoFit/>
          </a:bodyPr>
          <a:lstStyle/>
          <a:p>
            <a:pPr>
              <a:spcAft>
                <a:spcPts val="588"/>
              </a:spcAft>
            </a:pPr>
            <a:r>
              <a:rPr lang="en-US" sz="1960" dirty="0">
                <a:solidFill>
                  <a:schemeClr val="bg1"/>
                </a:solidFill>
                <a:latin typeface="Segoe UI Light" pitchFamily="34" charset="0"/>
              </a:rPr>
              <a:t>Deep technical content and free product evaluations</a:t>
            </a:r>
          </a:p>
        </p:txBody>
      </p:sp>
      <p:sp>
        <p:nvSpPr>
          <p:cNvPr id="16" name="TextBox 15"/>
          <p:cNvSpPr txBox="1"/>
          <p:nvPr/>
        </p:nvSpPr>
        <p:spPr>
          <a:xfrm>
            <a:off x="4336876" y="2084727"/>
            <a:ext cx="3528754" cy="591230"/>
          </a:xfrm>
          <a:prstGeom prst="rect">
            <a:avLst/>
          </a:prstGeom>
          <a:noFill/>
        </p:spPr>
        <p:txBody>
          <a:bodyPr wrap="square" lIns="179238" tIns="143391" rIns="179238" bIns="143391" rtlCol="0">
            <a:spAutoFit/>
          </a:bodyPr>
          <a:lstStyle/>
          <a:p>
            <a:pPr>
              <a:spcAft>
                <a:spcPts val="588"/>
              </a:spcAft>
            </a:pPr>
            <a:r>
              <a:rPr lang="en-US" sz="1960" dirty="0">
                <a:solidFill>
                  <a:schemeClr val="bg1"/>
                </a:solidFill>
                <a:latin typeface="Segoe UI Light" pitchFamily="34" charset="0"/>
              </a:rPr>
              <a:t>Hands-on deep technical labs</a:t>
            </a:r>
          </a:p>
        </p:txBody>
      </p:sp>
      <p:sp>
        <p:nvSpPr>
          <p:cNvPr id="17" name="TextBox 16"/>
          <p:cNvSpPr txBox="1"/>
          <p:nvPr/>
        </p:nvSpPr>
        <p:spPr>
          <a:xfrm>
            <a:off x="8066011" y="2084728"/>
            <a:ext cx="3528754" cy="892878"/>
          </a:xfrm>
          <a:prstGeom prst="rect">
            <a:avLst/>
          </a:prstGeom>
          <a:noFill/>
        </p:spPr>
        <p:txBody>
          <a:bodyPr wrap="square" lIns="179238" tIns="143391" rIns="179238" bIns="143391" rtlCol="0">
            <a:spAutoFit/>
          </a:bodyPr>
          <a:lstStyle/>
          <a:p>
            <a:pPr>
              <a:spcAft>
                <a:spcPts val="588"/>
              </a:spcAft>
            </a:pPr>
            <a:r>
              <a:rPr lang="en-US" sz="1960" dirty="0">
                <a:solidFill>
                  <a:schemeClr val="bg1"/>
                </a:solidFill>
                <a:latin typeface="Segoe UI Light" pitchFamily="34" charset="0"/>
              </a:rPr>
              <a:t>Free, online, </a:t>
            </a:r>
            <a:br>
              <a:rPr lang="en-US" sz="1960" dirty="0">
                <a:solidFill>
                  <a:schemeClr val="bg1"/>
                </a:solidFill>
                <a:latin typeface="Segoe UI Light" pitchFamily="34" charset="0"/>
              </a:rPr>
            </a:br>
            <a:r>
              <a:rPr lang="en-US" sz="1960" dirty="0">
                <a:solidFill>
                  <a:schemeClr val="bg1"/>
                </a:solidFill>
                <a:latin typeface="Segoe UI Light" pitchFamily="34" charset="0"/>
              </a:rPr>
              <a:t>technical courses</a:t>
            </a:r>
          </a:p>
        </p:txBody>
      </p:sp>
      <p:sp>
        <p:nvSpPr>
          <p:cNvPr id="18" name="TextBox 17"/>
          <p:cNvSpPr txBox="1"/>
          <p:nvPr/>
        </p:nvSpPr>
        <p:spPr>
          <a:xfrm>
            <a:off x="617430" y="5040988"/>
            <a:ext cx="3528754" cy="772218"/>
          </a:xfrm>
          <a:prstGeom prst="rect">
            <a:avLst/>
          </a:prstGeom>
          <a:noFill/>
        </p:spPr>
        <p:txBody>
          <a:bodyPr wrap="square" lIns="179238" tIns="143391" rIns="179238" bIns="143391" rtlCol="0">
            <a:spAutoFit/>
          </a:bodyPr>
          <a:lstStyle/>
          <a:p>
            <a:pPr>
              <a:spcAft>
                <a:spcPts val="588"/>
              </a:spcAft>
            </a:pPr>
            <a:r>
              <a:rPr lang="en-US" sz="1568" b="1" dirty="0">
                <a:solidFill>
                  <a:schemeClr val="bg1"/>
                </a:solidFill>
              </a:rPr>
              <a:t>Download Microsoft software trials today.</a:t>
            </a:r>
          </a:p>
        </p:txBody>
      </p:sp>
      <p:sp>
        <p:nvSpPr>
          <p:cNvPr id="19" name="TextBox 18"/>
          <p:cNvSpPr txBox="1"/>
          <p:nvPr/>
        </p:nvSpPr>
        <p:spPr>
          <a:xfrm>
            <a:off x="4336876" y="5040989"/>
            <a:ext cx="3528754" cy="530900"/>
          </a:xfrm>
          <a:prstGeom prst="rect">
            <a:avLst/>
          </a:prstGeom>
          <a:noFill/>
        </p:spPr>
        <p:txBody>
          <a:bodyPr wrap="square" lIns="179238" tIns="143391" rIns="179238" bIns="143391" rtlCol="0">
            <a:spAutoFit/>
          </a:bodyPr>
          <a:lstStyle/>
          <a:p>
            <a:pPr>
              <a:spcAft>
                <a:spcPts val="588"/>
              </a:spcAft>
            </a:pPr>
            <a:r>
              <a:rPr lang="en-US" sz="1568" b="1" dirty="0">
                <a:solidFill>
                  <a:schemeClr val="bg1"/>
                </a:solidFill>
              </a:rPr>
              <a:t>Find Hand On Labs.</a:t>
            </a:r>
          </a:p>
        </p:txBody>
      </p:sp>
      <p:sp>
        <p:nvSpPr>
          <p:cNvPr id="20" name="TextBox 19"/>
          <p:cNvSpPr txBox="1"/>
          <p:nvPr/>
        </p:nvSpPr>
        <p:spPr>
          <a:xfrm>
            <a:off x="8066011" y="5040989"/>
            <a:ext cx="3528754" cy="530900"/>
          </a:xfrm>
          <a:prstGeom prst="rect">
            <a:avLst/>
          </a:prstGeom>
          <a:noFill/>
        </p:spPr>
        <p:txBody>
          <a:bodyPr wrap="square" lIns="179238" tIns="143391" rIns="179238" bIns="143391" rtlCol="0">
            <a:spAutoFit/>
          </a:bodyPr>
          <a:lstStyle/>
          <a:p>
            <a:pPr>
              <a:spcAft>
                <a:spcPts val="588"/>
              </a:spcAft>
            </a:pPr>
            <a:r>
              <a:rPr lang="en-US" sz="1568" b="1" dirty="0">
                <a:solidFill>
                  <a:schemeClr val="bg1"/>
                </a:solidFill>
              </a:rPr>
              <a:t>Take a free online course.</a:t>
            </a:r>
          </a:p>
        </p:txBody>
      </p:sp>
      <p:sp>
        <p:nvSpPr>
          <p:cNvPr id="21" name="Rectangle 20"/>
          <p:cNvSpPr/>
          <p:nvPr/>
        </p:nvSpPr>
        <p:spPr>
          <a:xfrm>
            <a:off x="617430" y="5734182"/>
            <a:ext cx="3057292" cy="466046"/>
          </a:xfrm>
          <a:prstGeom prst="rect">
            <a:avLst/>
          </a:prstGeom>
        </p:spPr>
        <p:txBody>
          <a:bodyPr wrap="square" lIns="179238" tIns="143391" rIns="179238" bIns="143391">
            <a:spAutoFit/>
          </a:bodyPr>
          <a:lstStyle/>
          <a:p>
            <a:pPr defTabSz="914180">
              <a:lnSpc>
                <a:spcPct val="90000"/>
              </a:lnSpc>
              <a:spcAft>
                <a:spcPts val="1799"/>
              </a:spcAft>
              <a:buSzPct val="90000"/>
              <a:defRPr/>
            </a:pPr>
            <a:r>
              <a:rPr lang="en-US" sz="1274" dirty="0">
                <a:solidFill>
                  <a:srgbClr val="FFFFFF"/>
                </a:solidFill>
              </a:rPr>
              <a:t>Technet.microsoft.com/evalcenter</a:t>
            </a:r>
          </a:p>
        </p:txBody>
      </p:sp>
      <p:pic>
        <p:nvPicPr>
          <p:cNvPr id="22" name="Picture 17" descr="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16893" y="5764890"/>
            <a:ext cx="413253" cy="4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4336877" y="5734182"/>
            <a:ext cx="3057292" cy="466046"/>
          </a:xfrm>
          <a:prstGeom prst="rect">
            <a:avLst/>
          </a:prstGeom>
        </p:spPr>
        <p:txBody>
          <a:bodyPr wrap="square" lIns="179238" tIns="143391" rIns="179238" bIns="143391">
            <a:spAutoFit/>
          </a:bodyPr>
          <a:lstStyle/>
          <a:p>
            <a:pPr defTabSz="914180">
              <a:lnSpc>
                <a:spcPct val="90000"/>
              </a:lnSpc>
              <a:spcAft>
                <a:spcPts val="1799"/>
              </a:spcAft>
              <a:buSzPct val="90000"/>
              <a:defRPr/>
            </a:pPr>
            <a:r>
              <a:rPr lang="en-US" sz="1274" dirty="0">
                <a:solidFill>
                  <a:srgbClr val="FFFFFF"/>
                </a:solidFill>
              </a:rPr>
              <a:t>Technet.microsoft.com/</a:t>
            </a:r>
            <a:r>
              <a:rPr lang="en-US" sz="1274" dirty="0" err="1">
                <a:solidFill>
                  <a:srgbClr val="FFFFFF"/>
                </a:solidFill>
              </a:rPr>
              <a:t>virtuallabs</a:t>
            </a:r>
            <a:endParaRPr lang="en-US" sz="1274" dirty="0">
              <a:solidFill>
                <a:srgbClr val="FFFFFF"/>
              </a:solidFill>
            </a:endParaRPr>
          </a:p>
        </p:txBody>
      </p:sp>
      <p:pic>
        <p:nvPicPr>
          <p:cNvPr id="26" name="Picture 17" descr="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36339" y="5764890"/>
            <a:ext cx="413253" cy="4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27"/>
          <p:cNvSpPr/>
          <p:nvPr/>
        </p:nvSpPr>
        <p:spPr>
          <a:xfrm>
            <a:off x="8066012" y="5734178"/>
            <a:ext cx="3057292" cy="479620"/>
          </a:xfrm>
          <a:prstGeom prst="rect">
            <a:avLst/>
          </a:prstGeom>
        </p:spPr>
        <p:txBody>
          <a:bodyPr wrap="square" lIns="179238" tIns="143391" rIns="179238" bIns="143391">
            <a:spAutoFit/>
          </a:bodyPr>
          <a:lstStyle/>
          <a:p>
            <a:pPr defTabSz="914180">
              <a:lnSpc>
                <a:spcPct val="90000"/>
              </a:lnSpc>
              <a:spcAft>
                <a:spcPts val="1799"/>
              </a:spcAft>
              <a:buSzPct val="90000"/>
              <a:defRPr/>
            </a:pPr>
            <a:r>
              <a:rPr lang="en-US" sz="1274" dirty="0">
                <a:solidFill>
                  <a:srgbClr val="FFFFFF"/>
                </a:solidFill>
              </a:rPr>
              <a:t>microsoftvirtualacademy.com </a:t>
            </a:r>
          </a:p>
        </p:txBody>
      </p:sp>
      <p:pic>
        <p:nvPicPr>
          <p:cNvPr id="29" name="Picture 17" descr="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065474" y="5764886"/>
            <a:ext cx="413253" cy="41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06538" y="2977605"/>
            <a:ext cx="3525642" cy="1998103"/>
          </a:xfrm>
          <a:prstGeom prst="rect">
            <a:avLst/>
          </a:prstGeom>
          <a:noFill/>
        </p:spPr>
        <p:txBody>
          <a:bodyPr wrap="square" lIns="179238" tIns="143391" rIns="179238" bIns="143391" rtlCol="0">
            <a:spAutoFit/>
          </a:bodyPr>
          <a:lstStyle/>
          <a:p>
            <a:pPr>
              <a:lnSpc>
                <a:spcPct val="114000"/>
              </a:lnSpc>
              <a:spcAft>
                <a:spcPts val="588"/>
              </a:spcAft>
            </a:pPr>
            <a:r>
              <a:rPr lang="en-US" sz="1176" dirty="0">
                <a:gradFill>
                  <a:gsLst>
                    <a:gs pos="2917">
                      <a:schemeClr val="tx1"/>
                    </a:gs>
                    <a:gs pos="30000">
                      <a:schemeClr val="tx1"/>
                    </a:gs>
                  </a:gsLst>
                  <a:lin ang="5400000" scaled="0"/>
                </a:gradFill>
              </a:rPr>
              <a:t>At the TechNet Evaluation Center you can download free, trial versions of Microsoft software, with no feature limits. Dozens of trials are available – all at no cost. </a:t>
            </a:r>
          </a:p>
          <a:p>
            <a:pPr>
              <a:lnSpc>
                <a:spcPct val="114000"/>
              </a:lnSpc>
              <a:spcAft>
                <a:spcPts val="588"/>
              </a:spcAft>
            </a:pPr>
            <a:r>
              <a:rPr lang="en-US" sz="1176" dirty="0">
                <a:gradFill>
                  <a:gsLst>
                    <a:gs pos="2917">
                      <a:schemeClr val="tx1"/>
                    </a:gs>
                    <a:gs pos="30000">
                      <a:schemeClr val="tx1"/>
                    </a:gs>
                  </a:gsLst>
                  <a:lin ang="5400000" scaled="0"/>
                </a:gradFill>
              </a:rPr>
              <a:t>Try Windows Server 2012 for up to 180 days.  Download the Windows 8 Enterprise 90-day evaluation. Or try Microsoft Azure at no-cost for up to 90 days.</a:t>
            </a:r>
          </a:p>
        </p:txBody>
      </p:sp>
      <p:sp>
        <p:nvSpPr>
          <p:cNvPr id="24" name="TextBox 23"/>
          <p:cNvSpPr txBox="1"/>
          <p:nvPr/>
        </p:nvSpPr>
        <p:spPr>
          <a:xfrm>
            <a:off x="4338432" y="2977606"/>
            <a:ext cx="3525642" cy="2016722"/>
          </a:xfrm>
          <a:prstGeom prst="rect">
            <a:avLst/>
          </a:prstGeom>
          <a:noFill/>
        </p:spPr>
        <p:txBody>
          <a:bodyPr wrap="square" lIns="179238" tIns="143391" rIns="179238" bIns="143391" rtlCol="0">
            <a:spAutoFit/>
          </a:bodyPr>
          <a:lstStyle/>
          <a:p>
            <a:pPr>
              <a:lnSpc>
                <a:spcPct val="114000"/>
              </a:lnSpc>
              <a:spcAft>
                <a:spcPts val="588"/>
              </a:spcAft>
            </a:pPr>
            <a:r>
              <a:rPr lang="en-US" sz="1176" dirty="0">
                <a:gradFill>
                  <a:gsLst>
                    <a:gs pos="2917">
                      <a:schemeClr val="tx1"/>
                    </a:gs>
                    <a:gs pos="30000">
                      <a:schemeClr val="tx1"/>
                    </a:gs>
                  </a:gsLst>
                  <a:lin ang="5400000" scaled="0"/>
                </a:gradFill>
              </a:rPr>
              <a:t>Microsoft Hands On Labs offer virtual environments that will take you through guided, technically deep product learning experience.</a:t>
            </a:r>
          </a:p>
          <a:p>
            <a:pPr>
              <a:lnSpc>
                <a:spcPct val="114000"/>
              </a:lnSpc>
              <a:spcAft>
                <a:spcPts val="588"/>
              </a:spcAft>
            </a:pPr>
            <a:r>
              <a:rPr lang="en-US" sz="1176" dirty="0">
                <a:gradFill>
                  <a:gsLst>
                    <a:gs pos="2917">
                      <a:schemeClr val="tx1"/>
                    </a:gs>
                    <a:gs pos="30000">
                      <a:schemeClr val="tx1"/>
                    </a:gs>
                  </a:gsLst>
                  <a:lin ang="5400000" scaled="0"/>
                </a:gradFill>
              </a:rPr>
              <a:t>Learn at your own pace in labs that you can complete in 90 minutes or less. There is no complex setup or installation is required to use TechNet Virtual Labs.   </a:t>
            </a:r>
          </a:p>
        </p:txBody>
      </p:sp>
      <p:sp>
        <p:nvSpPr>
          <p:cNvPr id="27" name="TextBox 26"/>
          <p:cNvSpPr txBox="1"/>
          <p:nvPr/>
        </p:nvSpPr>
        <p:spPr>
          <a:xfrm>
            <a:off x="8064456" y="2977605"/>
            <a:ext cx="3525642" cy="1998103"/>
          </a:xfrm>
          <a:prstGeom prst="rect">
            <a:avLst/>
          </a:prstGeom>
          <a:noFill/>
        </p:spPr>
        <p:txBody>
          <a:bodyPr wrap="square" lIns="179238" tIns="143391" rIns="179238" bIns="143391" rtlCol="0">
            <a:spAutoFit/>
          </a:bodyPr>
          <a:lstStyle/>
          <a:p>
            <a:pPr>
              <a:lnSpc>
                <a:spcPct val="114000"/>
              </a:lnSpc>
              <a:spcAft>
                <a:spcPts val="588"/>
              </a:spcAft>
            </a:pPr>
            <a:r>
              <a:rPr lang="en-US" sz="1176" dirty="0">
                <a:gradFill>
                  <a:gsLst>
                    <a:gs pos="2917">
                      <a:schemeClr val="tx1"/>
                    </a:gs>
                    <a:gs pos="30000">
                      <a:schemeClr val="tx1"/>
                    </a:gs>
                  </a:gsLst>
                  <a:lin ang="5400000" scaled="0"/>
                </a:gradFill>
              </a:rPr>
              <a:t>Microsoft Virtual Academy provides free online training on the IT scenarios that are important to your company and your career. </a:t>
            </a:r>
          </a:p>
          <a:p>
            <a:pPr>
              <a:lnSpc>
                <a:spcPct val="114000"/>
              </a:lnSpc>
              <a:spcAft>
                <a:spcPts val="588"/>
              </a:spcAft>
            </a:pPr>
            <a:r>
              <a:rPr lang="en-US" sz="1176" dirty="0">
                <a:gradFill>
                  <a:gsLst>
                    <a:gs pos="2917">
                      <a:schemeClr val="tx1"/>
                    </a:gs>
                    <a:gs pos="30000">
                      <a:schemeClr val="tx1"/>
                    </a:gs>
                  </a:gsLst>
                  <a:lin ang="5400000" scaled="0"/>
                </a:gradFill>
              </a:rPr>
              <a:t>Learn at your own pace and boost your IT skills with over 100 courses across more than 15 Microsoft technologies including Windows Server, Windows 8, Microsoft Azure, Office 365, virtualization, Windows Phone, and more. </a:t>
            </a:r>
          </a:p>
        </p:txBody>
      </p:sp>
      <p:sp>
        <p:nvSpPr>
          <p:cNvPr id="3" name="TextBox 2"/>
          <p:cNvSpPr txBox="1"/>
          <p:nvPr/>
        </p:nvSpPr>
        <p:spPr>
          <a:xfrm>
            <a:off x="4413392" y="1222068"/>
            <a:ext cx="3450682" cy="615361"/>
          </a:xfrm>
          <a:prstGeom prst="rect">
            <a:avLst/>
          </a:prstGeom>
          <a:noFill/>
        </p:spPr>
        <p:txBody>
          <a:bodyPr wrap="square" lIns="179238" tIns="143391" rIns="179238" bIns="143391" rtlCol="0">
            <a:spAutoFit/>
          </a:bodyPr>
          <a:lstStyle/>
          <a:p>
            <a:pPr>
              <a:lnSpc>
                <a:spcPct val="90000"/>
              </a:lnSpc>
              <a:spcAft>
                <a:spcPts val="588"/>
              </a:spcAft>
            </a:pPr>
            <a:r>
              <a:rPr lang="en-US" sz="2352" dirty="0">
                <a:solidFill>
                  <a:schemeClr val="bg1"/>
                </a:solidFill>
              </a:rPr>
              <a:t>TechNet Virtual Labs</a:t>
            </a:r>
          </a:p>
        </p:txBody>
      </p:sp>
    </p:spTree>
    <p:extLst>
      <p:ext uri="{BB962C8B-B14F-4D97-AF65-F5344CB8AC3E}">
        <p14:creationId xmlns:p14="http://schemas.microsoft.com/office/powerpoint/2010/main" val="271715359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We will cover…</a:t>
            </a:r>
            <a:endParaRPr lang="en-US" dirty="0"/>
          </a:p>
        </p:txBody>
      </p:sp>
      <p:sp>
        <p:nvSpPr>
          <p:cNvPr id="5" name="Content Placeholder 4"/>
          <p:cNvSpPr>
            <a:spLocks noGrp="1"/>
          </p:cNvSpPr>
          <p:nvPr>
            <p:ph idx="1"/>
          </p:nvPr>
        </p:nvSpPr>
        <p:spPr>
          <a:xfrm>
            <a:off x="519112" y="1447799"/>
            <a:ext cx="11149013" cy="4235006"/>
          </a:xfrm>
        </p:spPr>
        <p:txBody>
          <a:bodyPr/>
          <a:lstStyle/>
          <a:p>
            <a:r>
              <a:rPr lang="en-US"/>
              <a:t>DevOps </a:t>
            </a:r>
            <a:r>
              <a:rPr lang="en-US" dirty="0"/>
              <a:t>Overview</a:t>
            </a:r>
          </a:p>
          <a:p>
            <a:r>
              <a:rPr lang="en-US"/>
              <a:t>Azure Basics + Process </a:t>
            </a:r>
            <a:r>
              <a:rPr lang="en-US" smtClean="0"/>
              <a:t>Tools</a:t>
            </a:r>
            <a:endParaRPr lang="en-US" dirty="0"/>
          </a:p>
          <a:p>
            <a:r>
              <a:rPr lang="en-US" dirty="0"/>
              <a:t>Source Code Repos + Communication</a:t>
            </a:r>
          </a:p>
          <a:p>
            <a:r>
              <a:rPr lang="en-US" smtClean="0"/>
              <a:t>Reproducible </a:t>
            </a:r>
            <a:r>
              <a:rPr lang="en-US" dirty="0"/>
              <a:t>Environments</a:t>
            </a:r>
          </a:p>
          <a:p>
            <a:r>
              <a:rPr lang="en-US" dirty="0"/>
              <a:t>Automated Testing</a:t>
            </a:r>
          </a:p>
          <a:p>
            <a:r>
              <a:rPr lang="en-US" dirty="0"/>
              <a:t>Deployment</a:t>
            </a:r>
            <a:r>
              <a:rPr lang="en-US"/>
              <a:t> &amp; Configuration </a:t>
            </a:r>
            <a:r>
              <a:rPr lang="en-US" smtClean="0"/>
              <a:t>Management</a:t>
            </a:r>
            <a:endParaRPr lang="en-US" dirty="0"/>
          </a:p>
          <a:p>
            <a:r>
              <a:rPr lang="en-US"/>
              <a:t>Release </a:t>
            </a:r>
            <a:r>
              <a:rPr lang="en-US" smtClean="0"/>
              <a:t>Management </a:t>
            </a:r>
            <a:endParaRPr lang="en-US" dirty="0"/>
          </a:p>
          <a:p>
            <a:r>
              <a:rPr lang="en-US" dirty="0"/>
              <a:t>Monitor + Learn</a:t>
            </a:r>
          </a:p>
        </p:txBody>
      </p:sp>
    </p:spTree>
    <p:extLst>
      <p:ext uri="{BB962C8B-B14F-4D97-AF65-F5344CB8AC3E}">
        <p14:creationId xmlns:p14="http://schemas.microsoft.com/office/powerpoint/2010/main" val="228775997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blackWhite">
          <a:xfrm>
            <a:off x="267614" y="5959359"/>
            <a:ext cx="10755853" cy="606312"/>
          </a:xfrm>
          <a:prstGeom prst="rect">
            <a:avLst/>
          </a:prstGeom>
          <a:noFill/>
          <a:ln w="12700">
            <a:noFill/>
            <a:miter lim="800000"/>
            <a:headEnd type="none" w="sm" len="sm"/>
            <a:tailEnd type="none" w="sm" len="sm"/>
          </a:ln>
          <a:effectLst/>
        </p:spPr>
        <p:txBody>
          <a:bodyPr lIns="179238" tIns="143391" rIns="179238" bIns="143391">
            <a:spAutoFit/>
          </a:bodyPr>
          <a:lstStyle/>
          <a:p>
            <a:pPr defTabSz="913737" eaLnBrk="0" hangingPunct="0">
              <a:defRPr/>
            </a:pPr>
            <a:r>
              <a:rPr lang="en-US" sz="686" dirty="0">
                <a:gradFill>
                  <a:gsLst>
                    <a:gs pos="0">
                      <a:srgbClr val="FFFFFF"/>
                    </a:gs>
                    <a:gs pos="100000">
                      <a:srgbClr val="FFFFFF"/>
                    </a:gs>
                  </a:gsLst>
                  <a:lin ang="5400000" scaled="0"/>
                </a:gradFill>
                <a:cs typeface="Segoe UI" pitchFamily="34" charset="0"/>
              </a:rPr>
              <a:t>© 2012 Microsoft Corporation. All rights reserved. Microsoft, Windows, Windows Vista and other product names are or may be registered trademarks and/or trademarks in the U.S. and/or other countries.</a:t>
            </a:r>
          </a:p>
          <a:p>
            <a:pPr defTabSz="913737" eaLnBrk="0" hangingPunct="0">
              <a:defRPr/>
            </a:pPr>
            <a:r>
              <a:rPr lang="en-US" sz="686" dirty="0">
                <a:gradFill>
                  <a:gsLst>
                    <a:gs pos="0">
                      <a:srgbClr val="FFFFFF"/>
                    </a:gs>
                    <a:gs pos="100000">
                      <a:srgbClr val="FFFFFF"/>
                    </a:gs>
                  </a:gsLst>
                  <a:lin ang="5400000" scaled="0"/>
                </a:gradFill>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pic>
        <p:nvPicPr>
          <p:cNvPr id="3481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invGray">
          <a:xfrm>
            <a:off x="449652" y="3083594"/>
            <a:ext cx="3223800" cy="69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2746445"/>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smtClean="0"/>
              <a:t>Automated Unit Testing</a:t>
            </a:r>
            <a:endParaRPr lang="en-US" dirty="0"/>
          </a:p>
        </p:txBody>
      </p:sp>
    </p:spTree>
    <p:extLst>
      <p:ext uri="{BB962C8B-B14F-4D97-AF65-F5344CB8AC3E}">
        <p14:creationId xmlns:p14="http://schemas.microsoft.com/office/powerpoint/2010/main" val="293233682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Rounded Rectangle 121"/>
          <p:cNvSpPr/>
          <p:nvPr/>
        </p:nvSpPr>
        <p:spPr bwMode="auto">
          <a:xfrm>
            <a:off x="519060" y="1568424"/>
            <a:ext cx="2647705" cy="2072299"/>
          </a:xfrm>
          <a:prstGeom prst="roundRect">
            <a:avLst>
              <a:gd name="adj" fmla="val 5175"/>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13" tIns="143370" rIns="179213" bIns="143370" numCol="1" spcCol="0" rtlCol="0" fromWordArt="0" anchor="t" anchorCtr="0" forceAA="0" compatLnSpc="1">
            <a:prstTxWarp prst="textNoShape">
              <a:avLst/>
            </a:prstTxWarp>
            <a:noAutofit/>
          </a:bodyPr>
          <a:lstStyle/>
          <a:p>
            <a:pPr algn="ctr" defTabSz="913740">
              <a:lnSpc>
                <a:spcPct val="90000"/>
              </a:lnSpc>
            </a:pPr>
            <a:r>
              <a:rPr lang="en-US" sz="1764" dirty="0">
                <a:gradFill>
                  <a:gsLst>
                    <a:gs pos="0">
                      <a:srgbClr val="FFFFFF"/>
                    </a:gs>
                    <a:gs pos="100000">
                      <a:srgbClr val="FFFFFF"/>
                    </a:gs>
                  </a:gsLst>
                  <a:lin ang="5400000" scaled="0"/>
                </a:gradFill>
                <a:ea typeface="Segoe UI" pitchFamily="34" charset="0"/>
                <a:cs typeface="Segoe UI" pitchFamily="34" charset="0"/>
              </a:rPr>
              <a:t>Testing Software</a:t>
            </a:r>
          </a:p>
        </p:txBody>
      </p:sp>
      <p:sp>
        <p:nvSpPr>
          <p:cNvPr id="7" name="Rounded Rectangle 6"/>
          <p:cNvSpPr/>
          <p:nvPr/>
        </p:nvSpPr>
        <p:spPr bwMode="auto">
          <a:xfrm>
            <a:off x="5176949" y="1568424"/>
            <a:ext cx="2098765" cy="2072299"/>
          </a:xfrm>
          <a:prstGeom prst="roundRect">
            <a:avLst>
              <a:gd name="adj" fmla="val 5175"/>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38" tIns="143391" rIns="179238" bIns="143391" numCol="1" spcCol="0" rtlCol="0" fromWordArt="0" anchor="t" anchorCtr="0" forceAA="0" compatLnSpc="1">
            <a:prstTxWarp prst="textNoShape">
              <a:avLst/>
            </a:prstTxWarp>
            <a:noAutofit/>
          </a:bodyPr>
          <a:lstStyle/>
          <a:p>
            <a:pPr algn="ctr" defTabSz="913916" fontAlgn="base">
              <a:lnSpc>
                <a:spcPct val="90000"/>
              </a:lnSpc>
              <a:spcBef>
                <a:spcPct val="0"/>
              </a:spcBef>
              <a:spcAft>
                <a:spcPct val="0"/>
              </a:spcAft>
            </a:pPr>
            <a:endParaRPr lang="en-US" sz="1568" dirty="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p:nvPr>
        </p:nvSpPr>
        <p:spPr/>
        <p:txBody>
          <a:bodyPr/>
          <a:lstStyle/>
          <a:p>
            <a:r>
              <a:rPr lang="en-US" dirty="0"/>
              <a:t>Automated </a:t>
            </a:r>
            <a:r>
              <a:rPr lang="en-US" dirty="0" smtClean="0"/>
              <a:t>Testing </a:t>
            </a:r>
            <a:endParaRPr lang="en-US" sz="4312" i="1" dirty="0"/>
          </a:p>
        </p:txBody>
      </p:sp>
      <p:sp>
        <p:nvSpPr>
          <p:cNvPr id="37" name="TextBox 36"/>
          <p:cNvSpPr txBox="1"/>
          <p:nvPr/>
        </p:nvSpPr>
        <p:spPr>
          <a:xfrm>
            <a:off x="7741376" y="1841276"/>
            <a:ext cx="1969981" cy="1737543"/>
          </a:xfrm>
          <a:prstGeom prst="rect">
            <a:avLst/>
          </a:prstGeom>
          <a:noFill/>
        </p:spPr>
        <p:txBody>
          <a:bodyPr wrap="none" lIns="179238" tIns="143391" rIns="179238" bIns="143391" rtlCol="0">
            <a:spAutoFit/>
          </a:bodyPr>
          <a:lstStyle/>
          <a:p>
            <a:pPr defTabSz="914180">
              <a:lnSpc>
                <a:spcPct val="90000"/>
              </a:lnSpc>
              <a:spcAft>
                <a:spcPts val="1176"/>
              </a:spcAft>
              <a:buSzPct val="90000"/>
            </a:pPr>
            <a:r>
              <a:rPr lang="en-US" sz="3528" dirty="0">
                <a:gradFill>
                  <a:gsLst>
                    <a:gs pos="0">
                      <a:srgbClr val="4DA3CC"/>
                    </a:gs>
                    <a:gs pos="100000">
                      <a:srgbClr val="4DA3CC"/>
                    </a:gs>
                  </a:gsLst>
                  <a:lin ang="5400000" scaled="0"/>
                </a:gradFill>
                <a:latin typeface="Segoe UI Light"/>
              </a:rPr>
              <a:t>Value</a:t>
            </a:r>
          </a:p>
          <a:p>
            <a:pPr marL="284732" indent="-284732" defTabSz="914180">
              <a:lnSpc>
                <a:spcPct val="90000"/>
              </a:lnSpc>
              <a:spcAft>
                <a:spcPts val="1176"/>
              </a:spcAft>
              <a:buSzPct val="90000"/>
              <a:buFont typeface="Arial" panose="020B0604020202020204" pitchFamily="34" charset="0"/>
              <a:buChar char="•"/>
            </a:pPr>
            <a:r>
              <a:rPr lang="en-US" sz="2352" dirty="0" smtClean="0">
                <a:gradFill>
                  <a:gsLst>
                    <a:gs pos="2917">
                      <a:srgbClr val="FFFFFF"/>
                    </a:gs>
                    <a:gs pos="30000">
                      <a:srgbClr val="FFFFFF"/>
                    </a:gs>
                  </a:gsLst>
                  <a:lin ang="5400000" scaled="0"/>
                </a:gradFill>
                <a:latin typeface="Segoe UI Light"/>
              </a:rPr>
              <a:t>Availability</a:t>
            </a:r>
          </a:p>
          <a:p>
            <a:pPr marL="284732" indent="-284732" defTabSz="914180">
              <a:lnSpc>
                <a:spcPct val="90000"/>
              </a:lnSpc>
              <a:spcAft>
                <a:spcPts val="1176"/>
              </a:spcAft>
              <a:buSzPct val="90000"/>
              <a:buFont typeface="Arial" panose="020B0604020202020204" pitchFamily="34" charset="0"/>
              <a:buChar char="•"/>
            </a:pPr>
            <a:r>
              <a:rPr lang="en-US" sz="2352" dirty="0" smtClean="0">
                <a:gradFill>
                  <a:gsLst>
                    <a:gs pos="2917">
                      <a:srgbClr val="FFFFFF"/>
                    </a:gs>
                    <a:gs pos="30000">
                      <a:srgbClr val="FFFFFF"/>
                    </a:gs>
                  </a:gsLst>
                  <a:lin ang="5400000" scaled="0"/>
                </a:gradFill>
                <a:latin typeface="Segoe UI Light"/>
              </a:rPr>
              <a:t>Quality</a:t>
            </a:r>
            <a:endParaRPr lang="en-US" sz="2352" dirty="0">
              <a:gradFill>
                <a:gsLst>
                  <a:gs pos="2917">
                    <a:srgbClr val="FFFFFF"/>
                  </a:gs>
                  <a:gs pos="30000">
                    <a:srgbClr val="FFFFFF"/>
                  </a:gs>
                </a:gsLst>
                <a:lin ang="5400000" scaled="0"/>
              </a:gradFill>
              <a:latin typeface="Segoe UI Light"/>
            </a:endParaRPr>
          </a:p>
        </p:txBody>
      </p:sp>
      <p:sp>
        <p:nvSpPr>
          <p:cNvPr id="38" name="TextBox 37"/>
          <p:cNvSpPr txBox="1"/>
          <p:nvPr/>
        </p:nvSpPr>
        <p:spPr>
          <a:xfrm>
            <a:off x="7741375" y="4185051"/>
            <a:ext cx="1975175" cy="1257861"/>
          </a:xfrm>
          <a:prstGeom prst="rect">
            <a:avLst/>
          </a:prstGeom>
          <a:noFill/>
        </p:spPr>
        <p:txBody>
          <a:bodyPr wrap="none" lIns="179238" tIns="143391" rIns="179238" bIns="143391" rtlCol="0">
            <a:spAutoFit/>
          </a:bodyPr>
          <a:lstStyle/>
          <a:p>
            <a:pPr defTabSz="914180">
              <a:lnSpc>
                <a:spcPct val="90000"/>
              </a:lnSpc>
              <a:spcAft>
                <a:spcPts val="1176"/>
              </a:spcAft>
              <a:buSzPct val="90000"/>
            </a:pPr>
            <a:r>
              <a:rPr lang="en-US" sz="3528" dirty="0">
                <a:gradFill>
                  <a:gsLst>
                    <a:gs pos="0">
                      <a:srgbClr val="4DA3CC"/>
                    </a:gs>
                    <a:gs pos="100000">
                      <a:srgbClr val="4DA3CC"/>
                    </a:gs>
                  </a:gsLst>
                  <a:lin ang="5400000" scaled="0"/>
                </a:gradFill>
                <a:latin typeface="Segoe UI Light"/>
              </a:rPr>
              <a:t>Measure</a:t>
            </a:r>
          </a:p>
          <a:p>
            <a:pPr marL="284732" indent="-284732" defTabSz="914180">
              <a:lnSpc>
                <a:spcPct val="90000"/>
              </a:lnSpc>
              <a:spcAft>
                <a:spcPts val="1176"/>
              </a:spcAft>
              <a:buSzPct val="90000"/>
              <a:buFont typeface="Arial" panose="020B0604020202020204" pitchFamily="34" charset="0"/>
              <a:buChar char="•"/>
            </a:pPr>
            <a:r>
              <a:rPr lang="en-US" sz="2352" dirty="0" smtClean="0">
                <a:solidFill>
                  <a:srgbClr val="FFFFFF"/>
                </a:solidFill>
                <a:latin typeface="Segoe UI Light"/>
              </a:rPr>
              <a:t>MTBF</a:t>
            </a:r>
          </a:p>
        </p:txBody>
      </p:sp>
      <p:cxnSp>
        <p:nvCxnSpPr>
          <p:cNvPr id="11" name="Straight Connector 10"/>
          <p:cNvCxnSpPr/>
          <p:nvPr/>
        </p:nvCxnSpPr>
        <p:spPr>
          <a:xfrm>
            <a:off x="1815459" y="3129583"/>
            <a:ext cx="0" cy="1950301"/>
          </a:xfrm>
          <a:prstGeom prst="line">
            <a:avLst/>
          </a:prstGeom>
          <a:ln w="38100">
            <a:solidFill>
              <a:schemeClr val="tx1"/>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pic>
        <p:nvPicPr>
          <p:cNvPr id="123" name="Picture 1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4233" y="4190419"/>
            <a:ext cx="874829" cy="2145444"/>
          </a:xfrm>
          <a:prstGeom prst="rect">
            <a:avLst/>
          </a:prstGeom>
        </p:spPr>
      </p:pic>
      <p:pic>
        <p:nvPicPr>
          <p:cNvPr id="124" name="Picture 1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343" y="4190420"/>
            <a:ext cx="932811" cy="2159944"/>
          </a:xfrm>
          <a:prstGeom prst="rect">
            <a:avLst/>
          </a:prstGeom>
        </p:spPr>
      </p:pic>
      <p:sp>
        <p:nvSpPr>
          <p:cNvPr id="129" name="TextBox 128"/>
          <p:cNvSpPr txBox="1"/>
          <p:nvPr/>
        </p:nvSpPr>
        <p:spPr>
          <a:xfrm>
            <a:off x="1044291" y="4948084"/>
            <a:ext cx="343375" cy="190038"/>
          </a:xfrm>
          <a:prstGeom prst="rect">
            <a:avLst/>
          </a:prstGeom>
          <a:noFill/>
        </p:spPr>
        <p:txBody>
          <a:bodyPr wrap="none" lIns="0" tIns="0" rIns="0" bIns="0" rtlCol="0">
            <a:spAutoFit/>
          </a:bodyPr>
          <a:lstStyle/>
          <a:p>
            <a:pPr defTabSz="914180">
              <a:lnSpc>
                <a:spcPct val="90000"/>
              </a:lnSpc>
              <a:spcAft>
                <a:spcPts val="588"/>
              </a:spcAft>
            </a:pPr>
            <a:r>
              <a:rPr lang="en-US" sz="1372" b="1" dirty="0">
                <a:gradFill>
                  <a:gsLst>
                    <a:gs pos="2917">
                      <a:srgbClr val="FFFFFF"/>
                    </a:gs>
                    <a:gs pos="30000">
                      <a:srgbClr val="FFFFFF"/>
                    </a:gs>
                  </a:gsLst>
                  <a:lin ang="5400000" scaled="0"/>
                </a:gradFill>
              </a:rPr>
              <a:t>DEV</a:t>
            </a:r>
          </a:p>
        </p:txBody>
      </p:sp>
      <p:sp>
        <p:nvSpPr>
          <p:cNvPr id="130" name="TextBox 129"/>
          <p:cNvSpPr txBox="1"/>
          <p:nvPr/>
        </p:nvSpPr>
        <p:spPr>
          <a:xfrm>
            <a:off x="2125247" y="4948084"/>
            <a:ext cx="340925" cy="190038"/>
          </a:xfrm>
          <a:prstGeom prst="rect">
            <a:avLst/>
          </a:prstGeom>
          <a:noFill/>
        </p:spPr>
        <p:txBody>
          <a:bodyPr wrap="none" lIns="0" tIns="0" rIns="0" bIns="0" rtlCol="0">
            <a:spAutoFit/>
          </a:bodyPr>
          <a:lstStyle/>
          <a:p>
            <a:pPr defTabSz="914180">
              <a:lnSpc>
                <a:spcPct val="90000"/>
              </a:lnSpc>
              <a:spcAft>
                <a:spcPts val="588"/>
              </a:spcAft>
            </a:pPr>
            <a:r>
              <a:rPr lang="en-US" sz="1372" b="1" dirty="0">
                <a:gradFill>
                  <a:gsLst>
                    <a:gs pos="2917">
                      <a:srgbClr val="FFFFFF"/>
                    </a:gs>
                    <a:gs pos="30000">
                      <a:srgbClr val="FFFFFF"/>
                    </a:gs>
                  </a:gsLst>
                  <a:lin ang="5400000" scaled="0"/>
                </a:gradFill>
              </a:rPr>
              <a:t>OPS</a:t>
            </a:r>
          </a:p>
        </p:txBody>
      </p:sp>
      <p:grpSp>
        <p:nvGrpSpPr>
          <p:cNvPr id="6" name="Group 5"/>
          <p:cNvGrpSpPr/>
          <p:nvPr/>
        </p:nvGrpSpPr>
        <p:grpSpPr>
          <a:xfrm>
            <a:off x="921398" y="5189924"/>
            <a:ext cx="1901460" cy="1096767"/>
            <a:chOff x="940119" y="5293964"/>
            <a:chExt cx="1940093" cy="1119051"/>
          </a:xfrm>
        </p:grpSpPr>
        <p:sp>
          <p:nvSpPr>
            <p:cNvPr id="132" name="Rectangle 154"/>
            <p:cNvSpPr>
              <a:spLocks noChangeArrowheads="1"/>
            </p:cNvSpPr>
            <p:nvPr/>
          </p:nvSpPr>
          <p:spPr bwMode="auto">
            <a:xfrm>
              <a:off x="1171231" y="5293964"/>
              <a:ext cx="1505245" cy="10278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pPr defTabSz="914180"/>
              <a:endParaRPr lang="en-US" sz="1764">
                <a:solidFill>
                  <a:srgbClr val="FFFFFF"/>
                </a:solidFill>
              </a:endParaRPr>
            </a:p>
          </p:txBody>
        </p:sp>
        <p:sp>
          <p:nvSpPr>
            <p:cNvPr id="133" name="Rectangle 156"/>
            <p:cNvSpPr>
              <a:spLocks noChangeArrowheads="1"/>
            </p:cNvSpPr>
            <p:nvPr/>
          </p:nvSpPr>
          <p:spPr bwMode="auto">
            <a:xfrm>
              <a:off x="1224447" y="5359343"/>
              <a:ext cx="1398813" cy="897066"/>
            </a:xfrm>
            <a:prstGeom prst="rect">
              <a:avLst/>
            </a:prstGeom>
            <a:solidFill>
              <a:schemeClr val="bg1">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619" tIns="44810" rIns="89619" bIns="44810" numCol="1" anchor="t" anchorCtr="0" compatLnSpc="1">
              <a:prstTxWarp prst="textNoShape">
                <a:avLst/>
              </a:prstTxWarp>
            </a:bodyPr>
            <a:lstStyle/>
            <a:p>
              <a:pPr defTabSz="914180"/>
              <a:endParaRPr lang="en-US" sz="1764">
                <a:solidFill>
                  <a:srgbClr val="FFFFFF"/>
                </a:solidFill>
              </a:endParaRPr>
            </a:p>
          </p:txBody>
        </p:sp>
        <p:sp>
          <p:nvSpPr>
            <p:cNvPr id="134" name="Freeform 158"/>
            <p:cNvSpPr>
              <a:spLocks/>
            </p:cNvSpPr>
            <p:nvPr/>
          </p:nvSpPr>
          <p:spPr bwMode="auto">
            <a:xfrm>
              <a:off x="940119" y="6336991"/>
              <a:ext cx="1940093" cy="76024"/>
            </a:xfrm>
            <a:custGeom>
              <a:avLst/>
              <a:gdLst>
                <a:gd name="T0" fmla="*/ 0 w 1454"/>
                <a:gd name="T1" fmla="*/ 0 h 57"/>
                <a:gd name="T2" fmla="*/ 0 w 1454"/>
                <a:gd name="T3" fmla="*/ 4 h 57"/>
                <a:gd name="T4" fmla="*/ 53 w 1454"/>
                <a:gd name="T5" fmla="*/ 57 h 57"/>
                <a:gd name="T6" fmla="*/ 1400 w 1454"/>
                <a:gd name="T7" fmla="*/ 57 h 57"/>
                <a:gd name="T8" fmla="*/ 1454 w 1454"/>
                <a:gd name="T9" fmla="*/ 4 h 57"/>
                <a:gd name="T10" fmla="*/ 1454 w 1454"/>
                <a:gd name="T11" fmla="*/ 0 h 57"/>
                <a:gd name="T12" fmla="*/ 0 w 1454"/>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1454" h="57">
                  <a:moveTo>
                    <a:pt x="0" y="0"/>
                  </a:moveTo>
                  <a:cubicBezTo>
                    <a:pt x="0" y="4"/>
                    <a:pt x="0" y="4"/>
                    <a:pt x="0" y="4"/>
                  </a:cubicBezTo>
                  <a:cubicBezTo>
                    <a:pt x="0" y="33"/>
                    <a:pt x="24" y="57"/>
                    <a:pt x="53" y="57"/>
                  </a:cubicBezTo>
                  <a:cubicBezTo>
                    <a:pt x="1400" y="57"/>
                    <a:pt x="1400" y="57"/>
                    <a:pt x="1400" y="57"/>
                  </a:cubicBezTo>
                  <a:cubicBezTo>
                    <a:pt x="1430" y="57"/>
                    <a:pt x="1454" y="33"/>
                    <a:pt x="1454" y="4"/>
                  </a:cubicBezTo>
                  <a:cubicBezTo>
                    <a:pt x="1454" y="0"/>
                    <a:pt x="1454" y="0"/>
                    <a:pt x="145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619" tIns="44810" rIns="89619" bIns="44810" numCol="1" anchor="t" anchorCtr="0" compatLnSpc="1">
              <a:prstTxWarp prst="textNoShape">
                <a:avLst/>
              </a:prstTxWarp>
            </a:bodyPr>
            <a:lstStyle/>
            <a:p>
              <a:pPr defTabSz="914180"/>
              <a:endParaRPr lang="en-US" sz="1764">
                <a:solidFill>
                  <a:srgbClr val="FFFFFF"/>
                </a:solidFill>
              </a:endParaRPr>
            </a:p>
          </p:txBody>
        </p:sp>
      </p:grpSp>
      <p:pic>
        <p:nvPicPr>
          <p:cNvPr id="120" name="Picture 28"/>
          <p:cNvPicPr>
            <a:picLocks noChangeAspect="1"/>
          </p:cNvPicPr>
          <p:nvPr/>
        </p:nvPicPr>
        <p:blipFill rotWithShape="1">
          <a:blip r:embed="rId5">
            <a:extLst>
              <a:ext uri="{28A0092B-C50C-407E-A947-70E740481C1C}">
                <a14:useLocalDpi xmlns:a14="http://schemas.microsoft.com/office/drawing/2010/main" val="0"/>
              </a:ext>
            </a:extLst>
          </a:blip>
          <a:srcRect b="35075"/>
          <a:stretch/>
        </p:blipFill>
        <p:spPr bwMode="auto">
          <a:xfrm>
            <a:off x="5723826" y="2172984"/>
            <a:ext cx="1005010" cy="86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Tes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081" y="2407526"/>
            <a:ext cx="609325" cy="621272"/>
          </a:xfrm>
          <a:prstGeom prst="rect">
            <a:avLst/>
          </a:prstGeom>
        </p:spPr>
      </p:pic>
      <p:pic>
        <p:nvPicPr>
          <p:cNvPr id="165" name="Tes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081" y="2407526"/>
            <a:ext cx="609325" cy="621272"/>
          </a:xfrm>
          <a:prstGeom prst="rect">
            <a:avLst/>
          </a:prstGeom>
        </p:spPr>
      </p:pic>
      <p:sp>
        <p:nvSpPr>
          <p:cNvPr id="5" name="Error DEV"/>
          <p:cNvSpPr/>
          <p:nvPr/>
        </p:nvSpPr>
        <p:spPr bwMode="auto">
          <a:xfrm>
            <a:off x="6409972" y="2672191"/>
            <a:ext cx="447755" cy="447755"/>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3916" fontAlgn="base">
              <a:lnSpc>
                <a:spcPct val="90000"/>
              </a:lnSpc>
              <a:spcBef>
                <a:spcPct val="0"/>
              </a:spcBef>
              <a:spcAft>
                <a:spcPct val="0"/>
              </a:spcAft>
            </a:pPr>
            <a:r>
              <a:rPr lang="en-US" sz="2744" b="1" dirty="0">
                <a:gradFill>
                  <a:gsLst>
                    <a:gs pos="0">
                      <a:srgbClr val="FFFFFF"/>
                    </a:gs>
                    <a:gs pos="100000">
                      <a:srgbClr val="FFFFFF"/>
                    </a:gs>
                  </a:gsLst>
                  <a:lin ang="5400000" scaled="0"/>
                </a:gradFill>
                <a:ea typeface="Segoe UI" pitchFamily="34" charset="0"/>
                <a:cs typeface="Segoe UI" pitchFamily="34" charset="0"/>
              </a:rPr>
              <a:t>X</a:t>
            </a:r>
          </a:p>
        </p:txBody>
      </p:sp>
      <p:pic>
        <p:nvPicPr>
          <p:cNvPr id="166" name="Tes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081" y="2407526"/>
            <a:ext cx="609325" cy="621272"/>
          </a:xfrm>
          <a:prstGeom prst="rect">
            <a:avLst/>
          </a:prstGeom>
        </p:spPr>
      </p:pic>
      <p:pic>
        <p:nvPicPr>
          <p:cNvPr id="167" name="Tes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081" y="2407526"/>
            <a:ext cx="609325" cy="621272"/>
          </a:xfrm>
          <a:prstGeom prst="rect">
            <a:avLst/>
          </a:prstGeom>
        </p:spPr>
      </p:pic>
      <p:pic>
        <p:nvPicPr>
          <p:cNvPr id="168" name="Tes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081" y="2407526"/>
            <a:ext cx="609325" cy="621272"/>
          </a:xfrm>
          <a:prstGeom prst="rect">
            <a:avLst/>
          </a:prstGeom>
        </p:spPr>
      </p:pic>
      <p:grpSp>
        <p:nvGrpSpPr>
          <p:cNvPr id="8" name="Accepted DEV"/>
          <p:cNvGrpSpPr/>
          <p:nvPr/>
        </p:nvGrpSpPr>
        <p:grpSpPr>
          <a:xfrm>
            <a:off x="6409972" y="2672191"/>
            <a:ext cx="447755" cy="447755"/>
            <a:chOff x="4382751" y="3909289"/>
            <a:chExt cx="456852" cy="456852"/>
          </a:xfrm>
        </p:grpSpPr>
        <p:sp>
          <p:nvSpPr>
            <p:cNvPr id="152" name="Accepted"/>
            <p:cNvSpPr/>
            <p:nvPr/>
          </p:nvSpPr>
          <p:spPr bwMode="auto">
            <a:xfrm>
              <a:off x="4382751" y="3909289"/>
              <a:ext cx="456852" cy="456852"/>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3916" fontAlgn="base">
                <a:lnSpc>
                  <a:spcPct val="90000"/>
                </a:lnSpc>
                <a:spcBef>
                  <a:spcPct val="0"/>
                </a:spcBef>
                <a:spcAft>
                  <a:spcPct val="0"/>
                </a:spcAft>
              </a:pPr>
              <a:endParaRPr lang="en-US" sz="2744" b="1" dirty="0">
                <a:gradFill>
                  <a:gsLst>
                    <a:gs pos="0">
                      <a:srgbClr val="FFFFFF"/>
                    </a:gs>
                    <a:gs pos="100000">
                      <a:srgbClr val="FFFFFF"/>
                    </a:gs>
                  </a:gsLst>
                  <a:lin ang="5400000" scaled="0"/>
                </a:gradFill>
                <a:ea typeface="Segoe UI" pitchFamily="34" charset="0"/>
                <a:cs typeface="Segoe UI" pitchFamily="34" charset="0"/>
              </a:endParaRPr>
            </a:p>
          </p:txBody>
        </p:sp>
        <p:sp>
          <p:nvSpPr>
            <p:cNvPr id="153" name="Freeform 26"/>
            <p:cNvSpPr>
              <a:spLocks/>
            </p:cNvSpPr>
            <p:nvPr/>
          </p:nvSpPr>
          <p:spPr bwMode="auto">
            <a:xfrm>
              <a:off x="4460627" y="4004450"/>
              <a:ext cx="301100" cy="266531"/>
            </a:xfrm>
            <a:custGeom>
              <a:avLst/>
              <a:gdLst>
                <a:gd name="T0" fmla="*/ 1202 w 1202"/>
                <a:gd name="T1" fmla="*/ 175 h 1064"/>
                <a:gd name="T2" fmla="*/ 975 w 1202"/>
                <a:gd name="T3" fmla="*/ 0 h 1064"/>
                <a:gd name="T4" fmla="*/ 458 w 1202"/>
                <a:gd name="T5" fmla="*/ 676 h 1064"/>
                <a:gd name="T6" fmla="*/ 163 w 1202"/>
                <a:gd name="T7" fmla="*/ 449 h 1064"/>
                <a:gd name="T8" fmla="*/ 0 w 1202"/>
                <a:gd name="T9" fmla="*/ 662 h 1064"/>
                <a:gd name="T10" fmla="*/ 522 w 1202"/>
                <a:gd name="T11" fmla="*/ 1064 h 1064"/>
                <a:gd name="T12" fmla="*/ 685 w 1202"/>
                <a:gd name="T13" fmla="*/ 851 h 1064"/>
                <a:gd name="T14" fmla="*/ 685 w 1202"/>
                <a:gd name="T15" fmla="*/ 851 h 1064"/>
                <a:gd name="T16" fmla="*/ 1202 w 1202"/>
                <a:gd name="T17" fmla="*/ 175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2" h="1064">
                  <a:moveTo>
                    <a:pt x="1202" y="175"/>
                  </a:moveTo>
                  <a:lnTo>
                    <a:pt x="975" y="0"/>
                  </a:lnTo>
                  <a:lnTo>
                    <a:pt x="458" y="676"/>
                  </a:lnTo>
                  <a:lnTo>
                    <a:pt x="163" y="449"/>
                  </a:lnTo>
                  <a:lnTo>
                    <a:pt x="0" y="662"/>
                  </a:lnTo>
                  <a:lnTo>
                    <a:pt x="522" y="1064"/>
                  </a:lnTo>
                  <a:lnTo>
                    <a:pt x="685" y="851"/>
                  </a:lnTo>
                  <a:lnTo>
                    <a:pt x="685" y="851"/>
                  </a:lnTo>
                  <a:lnTo>
                    <a:pt x="1202" y="175"/>
                  </a:lnTo>
                  <a:close/>
                </a:path>
              </a:pathLst>
            </a:custGeom>
            <a:solidFill>
              <a:schemeClr val="tx1"/>
            </a:solidFill>
            <a:ln>
              <a:noFill/>
            </a:ln>
          </p:spPr>
          <p:txBody>
            <a:bodyPr vert="horz" wrap="square" lIns="89619" tIns="44810" rIns="89619" bIns="44810" numCol="1" anchor="t" anchorCtr="0" compatLnSpc="1">
              <a:prstTxWarp prst="textNoShape">
                <a:avLst/>
              </a:prstTxWarp>
            </a:bodyPr>
            <a:lstStyle/>
            <a:p>
              <a:pPr defTabSz="895992"/>
              <a:endParaRPr lang="en-US" sz="1666">
                <a:solidFill>
                  <a:srgbClr val="000000"/>
                </a:solidFill>
              </a:endParaRPr>
            </a:p>
          </p:txBody>
        </p:sp>
      </p:grpSp>
    </p:spTree>
    <p:extLst>
      <p:ext uri="{BB962C8B-B14F-4D97-AF65-F5344CB8AC3E}">
        <p14:creationId xmlns:p14="http://schemas.microsoft.com/office/powerpoint/2010/main" val="212168698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0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childTnLst>
                          </p:cTn>
                        </p:par>
                        <p:par>
                          <p:cTn id="8" fill="hold">
                            <p:stCondLst>
                              <p:cond delay="1200"/>
                            </p:stCondLst>
                            <p:childTnLst>
                              <p:par>
                                <p:cTn id="9" presetID="10" presetClass="entr" presetSubtype="0" fill="hold" nodeType="after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fade">
                                      <p:cBhvr>
                                        <p:cTn id="11" dur="500"/>
                                        <p:tgtEl>
                                          <p:spTgt spid="121"/>
                                        </p:tgtEl>
                                      </p:cBhvr>
                                    </p:animEffect>
                                  </p:childTnLst>
                                </p:cTn>
                              </p:par>
                            </p:childTnLst>
                          </p:cTn>
                        </p:par>
                        <p:par>
                          <p:cTn id="12" fill="hold">
                            <p:stCondLst>
                              <p:cond delay="1700"/>
                            </p:stCondLst>
                            <p:childTnLst>
                              <p:par>
                                <p:cTn id="13" presetID="1" presetClass="entr" presetSubtype="0" fill="hold" nodeType="afterEffect">
                                  <p:stCondLst>
                                    <p:cond delay="0"/>
                                  </p:stCondLst>
                                  <p:childTnLst>
                                    <p:set>
                                      <p:cBhvr>
                                        <p:cTn id="14" dur="1" fill="hold">
                                          <p:stCondLst>
                                            <p:cond delay="0"/>
                                          </p:stCondLst>
                                        </p:cTn>
                                        <p:tgtEl>
                                          <p:spTgt spid="165"/>
                                        </p:tgtEl>
                                        <p:attrNameLst>
                                          <p:attrName>style.visibility</p:attrName>
                                        </p:attrNameLst>
                                      </p:cBhvr>
                                      <p:to>
                                        <p:strVal val="visible"/>
                                      </p:to>
                                    </p:set>
                                  </p:childTnLst>
                                </p:cTn>
                              </p:par>
                            </p:childTnLst>
                          </p:cTn>
                        </p:par>
                        <p:par>
                          <p:cTn id="15" fill="hold">
                            <p:stCondLst>
                              <p:cond delay="1700"/>
                            </p:stCondLst>
                            <p:childTnLst>
                              <p:par>
                                <p:cTn id="16" presetID="42" presetClass="path" presetSubtype="0" accel="50000" decel="50000" fill="hold" nodeType="afterEffect">
                                  <p:stCondLst>
                                    <p:cond delay="500"/>
                                  </p:stCondLst>
                                  <p:childTnLst>
                                    <p:animMotion origin="layout" path="M 2.19811E-6 2.197E-6 L 0.33712 0.02814 " pathEditMode="relative" rAng="0" ptsTypes="AA">
                                      <p:cBhvr>
                                        <p:cTn id="17" dur="1000" fill="hold"/>
                                        <p:tgtEl>
                                          <p:spTgt spid="165"/>
                                        </p:tgtEl>
                                        <p:attrNameLst>
                                          <p:attrName>ppt_x</p:attrName>
                                          <p:attrName>ppt_y</p:attrName>
                                        </p:attrNameLst>
                                      </p:cBhvr>
                                      <p:rCtr x="16850" y="1407"/>
                                    </p:animMotion>
                                  </p:childTnLst>
                                </p:cTn>
                              </p:par>
                            </p:childTnLst>
                          </p:cTn>
                        </p:par>
                        <p:par>
                          <p:cTn id="18" fill="hold">
                            <p:stCondLst>
                              <p:cond delay="3200"/>
                            </p:stCondLst>
                            <p:childTnLst>
                              <p:par>
                                <p:cTn id="19" presetID="10" presetClass="entr" presetSubtype="0" fill="hold" grpId="0" nodeType="afterEffect">
                                  <p:stCondLst>
                                    <p:cond delay="3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4000"/>
                            </p:stCondLst>
                            <p:childTnLst>
                              <p:par>
                                <p:cTn id="23" presetID="10" presetClass="exit" presetSubtype="0" fill="hold" grpId="1" nodeType="afterEffect">
                                  <p:stCondLst>
                                    <p:cond delay="500"/>
                                  </p:stCondLst>
                                  <p:childTnLst>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par>
                                <p:cTn id="26" presetID="10" presetClass="exit" presetSubtype="0" fill="hold" nodeType="withEffect">
                                  <p:stCondLst>
                                    <p:cond delay="500"/>
                                  </p:stCondLst>
                                  <p:childTnLst>
                                    <p:animEffect transition="out" filter="fade">
                                      <p:cBhvr>
                                        <p:cTn id="27" dur="500"/>
                                        <p:tgtEl>
                                          <p:spTgt spid="165"/>
                                        </p:tgtEl>
                                      </p:cBhvr>
                                    </p:animEffect>
                                    <p:set>
                                      <p:cBhvr>
                                        <p:cTn id="28" dur="1" fill="hold">
                                          <p:stCondLst>
                                            <p:cond delay="499"/>
                                          </p:stCondLst>
                                        </p:cTn>
                                        <p:tgtEl>
                                          <p:spTgt spid="165"/>
                                        </p:tgtEl>
                                        <p:attrNameLst>
                                          <p:attrName>style.visibility</p:attrName>
                                        </p:attrNameLst>
                                      </p:cBhvr>
                                      <p:to>
                                        <p:strVal val="hidden"/>
                                      </p:to>
                                    </p:set>
                                  </p:childTnLst>
                                </p:cTn>
                              </p:par>
                            </p:childTnLst>
                          </p:cTn>
                        </p:par>
                        <p:par>
                          <p:cTn id="29" fill="hold">
                            <p:stCondLst>
                              <p:cond delay="5000"/>
                            </p:stCondLst>
                            <p:childTnLst>
                              <p:par>
                                <p:cTn id="30" presetID="1" presetClass="entr" presetSubtype="0" fill="hold" nodeType="afterEffect">
                                  <p:stCondLst>
                                    <p:cond delay="0"/>
                                  </p:stCondLst>
                                  <p:childTnLst>
                                    <p:set>
                                      <p:cBhvr>
                                        <p:cTn id="31" dur="1" fill="hold">
                                          <p:stCondLst>
                                            <p:cond delay="0"/>
                                          </p:stCondLst>
                                        </p:cTn>
                                        <p:tgtEl>
                                          <p:spTgt spid="166"/>
                                        </p:tgtEl>
                                        <p:attrNameLst>
                                          <p:attrName>style.visibility</p:attrName>
                                        </p:attrNameLst>
                                      </p:cBhvr>
                                      <p:to>
                                        <p:strVal val="visible"/>
                                      </p:to>
                                    </p:set>
                                  </p:childTnLst>
                                </p:cTn>
                              </p:par>
                            </p:childTnLst>
                          </p:cTn>
                        </p:par>
                        <p:par>
                          <p:cTn id="32" fill="hold">
                            <p:stCondLst>
                              <p:cond delay="5000"/>
                            </p:stCondLst>
                            <p:childTnLst>
                              <p:par>
                                <p:cTn id="33" presetID="42" presetClass="path" presetSubtype="0" accel="50000" decel="50000" fill="hold" nodeType="afterEffect">
                                  <p:stCondLst>
                                    <p:cond delay="0"/>
                                  </p:stCondLst>
                                  <p:childTnLst>
                                    <p:animMotion origin="layout" path="M 2.19811E-6 2.197E-6 L 0.33712 0.02814 " pathEditMode="relative" rAng="0" ptsTypes="AA">
                                      <p:cBhvr>
                                        <p:cTn id="34" dur="1000" fill="hold"/>
                                        <p:tgtEl>
                                          <p:spTgt spid="166"/>
                                        </p:tgtEl>
                                        <p:attrNameLst>
                                          <p:attrName>ppt_x</p:attrName>
                                          <p:attrName>ppt_y</p:attrName>
                                        </p:attrNameLst>
                                      </p:cBhvr>
                                      <p:rCtr x="16850" y="1407"/>
                                    </p:animMotion>
                                  </p:childTnLst>
                                </p:cTn>
                              </p:par>
                            </p:childTnLst>
                          </p:cTn>
                        </p:par>
                        <p:par>
                          <p:cTn id="35" fill="hold">
                            <p:stCondLst>
                              <p:cond delay="6000"/>
                            </p:stCondLst>
                            <p:childTnLst>
                              <p:par>
                                <p:cTn id="36" presetID="10" presetClass="entr" presetSubtype="0" fill="hold" grpId="2"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par>
                          <p:cTn id="39" fill="hold">
                            <p:stCondLst>
                              <p:cond delay="6500"/>
                            </p:stCondLst>
                            <p:childTnLst>
                              <p:par>
                                <p:cTn id="40" presetID="10" presetClass="exit" presetSubtype="0" fill="hold" grpId="3" nodeType="afterEffect">
                                  <p:stCondLst>
                                    <p:cond delay="500"/>
                                  </p:stCondLst>
                                  <p:childTnLst>
                                    <p:animEffect transition="out" filter="fade">
                                      <p:cBhvr>
                                        <p:cTn id="41" dur="500"/>
                                        <p:tgtEl>
                                          <p:spTgt spid="5"/>
                                        </p:tgtEl>
                                      </p:cBhvr>
                                    </p:animEffect>
                                    <p:set>
                                      <p:cBhvr>
                                        <p:cTn id="42" dur="1" fill="hold">
                                          <p:stCondLst>
                                            <p:cond delay="499"/>
                                          </p:stCondLst>
                                        </p:cTn>
                                        <p:tgtEl>
                                          <p:spTgt spid="5"/>
                                        </p:tgtEl>
                                        <p:attrNameLst>
                                          <p:attrName>style.visibility</p:attrName>
                                        </p:attrNameLst>
                                      </p:cBhvr>
                                      <p:to>
                                        <p:strVal val="hidden"/>
                                      </p:to>
                                    </p:set>
                                  </p:childTnLst>
                                </p:cTn>
                              </p:par>
                              <p:par>
                                <p:cTn id="43" presetID="10" presetClass="exit" presetSubtype="0" fill="hold" nodeType="withEffect">
                                  <p:stCondLst>
                                    <p:cond delay="500"/>
                                  </p:stCondLst>
                                  <p:childTnLst>
                                    <p:animEffect transition="out" filter="fade">
                                      <p:cBhvr>
                                        <p:cTn id="44" dur="500"/>
                                        <p:tgtEl>
                                          <p:spTgt spid="166"/>
                                        </p:tgtEl>
                                      </p:cBhvr>
                                    </p:animEffect>
                                    <p:set>
                                      <p:cBhvr>
                                        <p:cTn id="45" dur="1" fill="hold">
                                          <p:stCondLst>
                                            <p:cond delay="499"/>
                                          </p:stCondLst>
                                        </p:cTn>
                                        <p:tgtEl>
                                          <p:spTgt spid="166"/>
                                        </p:tgtEl>
                                        <p:attrNameLst>
                                          <p:attrName>style.visibility</p:attrName>
                                        </p:attrNameLst>
                                      </p:cBhvr>
                                      <p:to>
                                        <p:strVal val="hidden"/>
                                      </p:to>
                                    </p:set>
                                  </p:childTnLst>
                                </p:cTn>
                              </p:par>
                            </p:childTnLst>
                          </p:cTn>
                        </p:par>
                        <p:par>
                          <p:cTn id="46" fill="hold">
                            <p:stCondLst>
                              <p:cond delay="7500"/>
                            </p:stCondLst>
                            <p:childTnLst>
                              <p:par>
                                <p:cTn id="47" presetID="1" presetClass="entr" presetSubtype="0" fill="hold" nodeType="afterEffect">
                                  <p:stCondLst>
                                    <p:cond delay="0"/>
                                  </p:stCondLst>
                                  <p:childTnLst>
                                    <p:set>
                                      <p:cBhvr>
                                        <p:cTn id="48" dur="1" fill="hold">
                                          <p:stCondLst>
                                            <p:cond delay="0"/>
                                          </p:stCondLst>
                                        </p:cTn>
                                        <p:tgtEl>
                                          <p:spTgt spid="167"/>
                                        </p:tgtEl>
                                        <p:attrNameLst>
                                          <p:attrName>style.visibility</p:attrName>
                                        </p:attrNameLst>
                                      </p:cBhvr>
                                      <p:to>
                                        <p:strVal val="visible"/>
                                      </p:to>
                                    </p:set>
                                  </p:childTnLst>
                                </p:cTn>
                              </p:par>
                            </p:childTnLst>
                          </p:cTn>
                        </p:par>
                        <p:par>
                          <p:cTn id="49" fill="hold">
                            <p:stCondLst>
                              <p:cond delay="7500"/>
                            </p:stCondLst>
                            <p:childTnLst>
                              <p:par>
                                <p:cTn id="50" presetID="42" presetClass="path" presetSubtype="0" accel="50000" decel="50000" fill="hold" nodeType="afterEffect">
                                  <p:stCondLst>
                                    <p:cond delay="0"/>
                                  </p:stCondLst>
                                  <p:childTnLst>
                                    <p:animMotion origin="layout" path="M 2.19811E-6 2.197E-6 L 0.33712 0.02814 " pathEditMode="relative" rAng="0" ptsTypes="AA">
                                      <p:cBhvr>
                                        <p:cTn id="51" dur="1000" fill="hold"/>
                                        <p:tgtEl>
                                          <p:spTgt spid="167"/>
                                        </p:tgtEl>
                                        <p:attrNameLst>
                                          <p:attrName>ppt_x</p:attrName>
                                          <p:attrName>ppt_y</p:attrName>
                                        </p:attrNameLst>
                                      </p:cBhvr>
                                      <p:rCtr x="16850" y="1407"/>
                                    </p:animMotion>
                                  </p:childTnLst>
                                </p:cTn>
                              </p:par>
                            </p:childTnLst>
                          </p:cTn>
                        </p:par>
                        <p:par>
                          <p:cTn id="52" fill="hold">
                            <p:stCondLst>
                              <p:cond delay="8500"/>
                            </p:stCondLst>
                            <p:childTnLst>
                              <p:par>
                                <p:cTn id="53" presetID="10" presetClass="entr" presetSubtype="0" fill="hold" grpId="4" nodeType="after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par>
                          <p:cTn id="56" fill="hold">
                            <p:stCondLst>
                              <p:cond delay="9000"/>
                            </p:stCondLst>
                            <p:childTnLst>
                              <p:par>
                                <p:cTn id="57" presetID="10" presetClass="exit" presetSubtype="0" fill="hold" grpId="5" nodeType="afterEffect">
                                  <p:stCondLst>
                                    <p:cond delay="500"/>
                                  </p:stCondLst>
                                  <p:childTnLst>
                                    <p:animEffect transition="out" filter="fade">
                                      <p:cBhvr>
                                        <p:cTn id="58" dur="500"/>
                                        <p:tgtEl>
                                          <p:spTgt spid="5"/>
                                        </p:tgtEl>
                                      </p:cBhvr>
                                    </p:animEffect>
                                    <p:set>
                                      <p:cBhvr>
                                        <p:cTn id="59" dur="1" fill="hold">
                                          <p:stCondLst>
                                            <p:cond delay="499"/>
                                          </p:stCondLst>
                                        </p:cTn>
                                        <p:tgtEl>
                                          <p:spTgt spid="5"/>
                                        </p:tgtEl>
                                        <p:attrNameLst>
                                          <p:attrName>style.visibility</p:attrName>
                                        </p:attrNameLst>
                                      </p:cBhvr>
                                      <p:to>
                                        <p:strVal val="hidden"/>
                                      </p:to>
                                    </p:set>
                                  </p:childTnLst>
                                </p:cTn>
                              </p:par>
                              <p:par>
                                <p:cTn id="60" presetID="10" presetClass="exit" presetSubtype="0" fill="hold" nodeType="withEffect">
                                  <p:stCondLst>
                                    <p:cond delay="500"/>
                                  </p:stCondLst>
                                  <p:childTnLst>
                                    <p:animEffect transition="out" filter="fade">
                                      <p:cBhvr>
                                        <p:cTn id="61" dur="500"/>
                                        <p:tgtEl>
                                          <p:spTgt spid="167"/>
                                        </p:tgtEl>
                                      </p:cBhvr>
                                    </p:animEffect>
                                    <p:set>
                                      <p:cBhvr>
                                        <p:cTn id="62" dur="1" fill="hold">
                                          <p:stCondLst>
                                            <p:cond delay="499"/>
                                          </p:stCondLst>
                                        </p:cTn>
                                        <p:tgtEl>
                                          <p:spTgt spid="167"/>
                                        </p:tgtEl>
                                        <p:attrNameLst>
                                          <p:attrName>style.visibility</p:attrName>
                                        </p:attrNameLst>
                                      </p:cBhvr>
                                      <p:to>
                                        <p:strVal val="hidden"/>
                                      </p:to>
                                    </p:set>
                                  </p:childTnLst>
                                </p:cTn>
                              </p:par>
                            </p:childTnLst>
                          </p:cTn>
                        </p:par>
                        <p:par>
                          <p:cTn id="63" fill="hold">
                            <p:stCondLst>
                              <p:cond delay="10000"/>
                            </p:stCondLst>
                            <p:childTnLst>
                              <p:par>
                                <p:cTn id="64" presetID="1" presetClass="entr" presetSubtype="0" fill="hold" nodeType="afterEffect">
                                  <p:stCondLst>
                                    <p:cond delay="0"/>
                                  </p:stCondLst>
                                  <p:childTnLst>
                                    <p:set>
                                      <p:cBhvr>
                                        <p:cTn id="65" dur="1" fill="hold">
                                          <p:stCondLst>
                                            <p:cond delay="0"/>
                                          </p:stCondLst>
                                        </p:cTn>
                                        <p:tgtEl>
                                          <p:spTgt spid="168"/>
                                        </p:tgtEl>
                                        <p:attrNameLst>
                                          <p:attrName>style.visibility</p:attrName>
                                        </p:attrNameLst>
                                      </p:cBhvr>
                                      <p:to>
                                        <p:strVal val="visible"/>
                                      </p:to>
                                    </p:set>
                                  </p:childTnLst>
                                </p:cTn>
                              </p:par>
                            </p:childTnLst>
                          </p:cTn>
                        </p:par>
                        <p:par>
                          <p:cTn id="66" fill="hold">
                            <p:stCondLst>
                              <p:cond delay="10000"/>
                            </p:stCondLst>
                            <p:childTnLst>
                              <p:par>
                                <p:cTn id="67" presetID="42" presetClass="path" presetSubtype="0" accel="50000" decel="50000" fill="hold" nodeType="afterEffect">
                                  <p:stCondLst>
                                    <p:cond delay="0"/>
                                  </p:stCondLst>
                                  <p:childTnLst>
                                    <p:animMotion origin="layout" path="M 2.19811E-6 2.197E-6 L 0.33712 0.02814 " pathEditMode="relative" rAng="0" ptsTypes="AA">
                                      <p:cBhvr>
                                        <p:cTn id="68" dur="1000" fill="hold"/>
                                        <p:tgtEl>
                                          <p:spTgt spid="168"/>
                                        </p:tgtEl>
                                        <p:attrNameLst>
                                          <p:attrName>ppt_x</p:attrName>
                                          <p:attrName>ppt_y</p:attrName>
                                        </p:attrNameLst>
                                      </p:cBhvr>
                                      <p:rCtr x="16850" y="1407"/>
                                    </p:animMotion>
                                  </p:childTnLst>
                                </p:cTn>
                              </p:par>
                            </p:childTnLst>
                          </p:cTn>
                        </p:par>
                        <p:par>
                          <p:cTn id="69" fill="hold">
                            <p:stCondLst>
                              <p:cond delay="11000"/>
                            </p:stCondLst>
                            <p:childTnLst>
                              <p:par>
                                <p:cTn id="70" presetID="10" presetClass="entr" presetSubtype="0" fill="hold" nodeType="after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fade">
                                      <p:cBhvr>
                                        <p:cTn id="72" dur="500"/>
                                        <p:tgtEl>
                                          <p:spTgt spid="8"/>
                                        </p:tgtEl>
                                      </p:cBhvr>
                                    </p:animEffect>
                                  </p:childTnLst>
                                </p:cTn>
                              </p:par>
                              <p:par>
                                <p:cTn id="73" presetID="10" presetClass="exit" presetSubtype="0" fill="hold" nodeType="withEffect">
                                  <p:stCondLst>
                                    <p:cond delay="1000"/>
                                  </p:stCondLst>
                                  <p:childTnLst>
                                    <p:animEffect transition="out" filter="fade">
                                      <p:cBhvr>
                                        <p:cTn id="74" dur="500"/>
                                        <p:tgtEl>
                                          <p:spTgt spid="168"/>
                                        </p:tgtEl>
                                      </p:cBhvr>
                                    </p:animEffect>
                                    <p:set>
                                      <p:cBhvr>
                                        <p:cTn id="75" dur="1" fill="hold">
                                          <p:stCondLst>
                                            <p:cond delay="499"/>
                                          </p:stCondLst>
                                        </p:cTn>
                                        <p:tgtEl>
                                          <p:spTgt spid="168"/>
                                        </p:tgtEl>
                                        <p:attrNameLst>
                                          <p:attrName>style.visibility</p:attrName>
                                        </p:attrNameLst>
                                      </p:cBhvr>
                                      <p:to>
                                        <p:strVal val="hidden"/>
                                      </p:to>
                                    </p:set>
                                  </p:childTnLst>
                                </p:cTn>
                              </p:par>
                            </p:childTnLst>
                          </p:cTn>
                        </p:par>
                        <p:par>
                          <p:cTn id="76" fill="hold">
                            <p:stCondLst>
                              <p:cond delay="12500"/>
                            </p:stCondLst>
                            <p:childTnLst>
                              <p:par>
                                <p:cTn id="77" presetID="10" presetClass="entr" presetSubtype="0" fill="hold" grpId="0" nodeType="after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5" grpId="0" animBg="1"/>
      <p:bldP spid="5" grpId="1" animBg="1"/>
      <p:bldP spid="5" grpId="2" animBg="1"/>
      <p:bldP spid="5" grpId="3" animBg="1"/>
      <p:bldP spid="5" grpId="4" animBg="1"/>
      <p:bldP spid="5" grpId="5"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48896" y="1543922"/>
            <a:ext cx="3030409" cy="3056202"/>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13" tIns="143370" rIns="179213" bIns="143370" numCol="1" spcCol="0" rtlCol="0" fromWordArt="0" anchor="t" anchorCtr="0" forceAA="0" compatLnSpc="1">
            <a:prstTxWarp prst="textNoShape">
              <a:avLst/>
            </a:prstTxWarp>
            <a:noAutofit/>
          </a:bodyPr>
          <a:lstStyle/>
          <a:p>
            <a:pPr algn="ctr" defTabSz="913740">
              <a:lnSpc>
                <a:spcPct val="90000"/>
              </a:lnSpc>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sp>
        <p:nvSpPr>
          <p:cNvPr id="139" name="Title 3"/>
          <p:cNvSpPr>
            <a:spLocks noGrp="1"/>
          </p:cNvSpPr>
          <p:nvPr>
            <p:ph type="title"/>
          </p:nvPr>
        </p:nvSpPr>
        <p:spPr/>
        <p:txBody>
          <a:bodyPr/>
          <a:lstStyle/>
          <a:p>
            <a:r>
              <a:rPr lang="en-US" dirty="0" smtClean="0">
                <a:gradFill>
                  <a:gsLst>
                    <a:gs pos="0">
                      <a:schemeClr val="tx1"/>
                    </a:gs>
                    <a:gs pos="100000">
                      <a:schemeClr val="tx1"/>
                    </a:gs>
                  </a:gsLst>
                  <a:lin ang="5400000" scaled="1"/>
                </a:gradFill>
              </a:rPr>
              <a:t>Manual Builds</a:t>
            </a:r>
            <a:endParaRPr lang="en-US" dirty="0">
              <a:gradFill>
                <a:gsLst>
                  <a:gs pos="0">
                    <a:schemeClr val="tx1"/>
                  </a:gs>
                  <a:gs pos="100000">
                    <a:schemeClr val="tx1"/>
                  </a:gs>
                </a:gsLst>
                <a:lin ang="5400000" scaled="1"/>
              </a:gradFill>
            </a:endParaRPr>
          </a:p>
        </p:txBody>
      </p:sp>
      <p:sp>
        <p:nvSpPr>
          <p:cNvPr id="7" name="TextBox 6"/>
          <p:cNvSpPr txBox="1"/>
          <p:nvPr/>
        </p:nvSpPr>
        <p:spPr>
          <a:xfrm>
            <a:off x="559394" y="4188931"/>
            <a:ext cx="2824814" cy="458195"/>
          </a:xfrm>
          <a:prstGeom prst="rect">
            <a:avLst/>
          </a:prstGeom>
          <a:noFill/>
        </p:spPr>
        <p:txBody>
          <a:bodyPr wrap="square" lIns="182780" tIns="146225" rIns="182780" bIns="146225" rtlCol="0">
            <a:spAutoFit/>
          </a:bodyPr>
          <a:lstStyle/>
          <a:p>
            <a:pPr algn="ctr" defTabSz="913863">
              <a:lnSpc>
                <a:spcPct val="90000"/>
              </a:lnSpc>
              <a:spcAft>
                <a:spcPts val="600"/>
              </a:spcAft>
            </a:pPr>
            <a:r>
              <a:rPr lang="en-US" sz="1176" dirty="0">
                <a:gradFill>
                  <a:gsLst>
                    <a:gs pos="2917">
                      <a:prstClr val="white"/>
                    </a:gs>
                    <a:gs pos="30000">
                      <a:prstClr val="white"/>
                    </a:gs>
                  </a:gsLst>
                  <a:lin ang="5400000" scaled="0"/>
                </a:gradFill>
              </a:rPr>
              <a:t>Client Workstations</a:t>
            </a:r>
          </a:p>
        </p:txBody>
      </p:sp>
      <p:grpSp>
        <p:nvGrpSpPr>
          <p:cNvPr id="8" name="Group 7"/>
          <p:cNvGrpSpPr/>
          <p:nvPr/>
        </p:nvGrpSpPr>
        <p:grpSpPr>
          <a:xfrm>
            <a:off x="450128" y="4699544"/>
            <a:ext cx="3033784" cy="1479525"/>
            <a:chOff x="458456" y="4431458"/>
            <a:chExt cx="3095863" cy="1509800"/>
          </a:xfrm>
        </p:grpSpPr>
        <p:sp>
          <p:nvSpPr>
            <p:cNvPr id="97" name="Rounded Rectangle 96"/>
            <p:cNvSpPr/>
            <p:nvPr/>
          </p:nvSpPr>
          <p:spPr bwMode="auto">
            <a:xfrm>
              <a:off x="458456" y="4431458"/>
              <a:ext cx="3095863" cy="1509800"/>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Source</a:t>
              </a:r>
            </a:p>
          </p:txBody>
        </p:sp>
        <p:cxnSp>
          <p:nvCxnSpPr>
            <p:cNvPr id="245" name="Straight Connector 244"/>
            <p:cNvCxnSpPr/>
            <p:nvPr/>
          </p:nvCxnSpPr>
          <p:spPr>
            <a:xfrm>
              <a:off x="643433" y="5650385"/>
              <a:ext cx="2765230"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554466" y="3635230"/>
            <a:ext cx="2010701" cy="2546160"/>
            <a:chOff x="3626317" y="3345366"/>
            <a:chExt cx="2051845" cy="2598260"/>
          </a:xfrm>
        </p:grpSpPr>
        <p:sp>
          <p:nvSpPr>
            <p:cNvPr id="103" name="Rounded Rectangle 102"/>
            <p:cNvSpPr/>
            <p:nvPr/>
          </p:nvSpPr>
          <p:spPr bwMode="auto">
            <a:xfrm>
              <a:off x="3626317" y="3345366"/>
              <a:ext cx="2051845" cy="2598260"/>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Build</a:t>
              </a:r>
            </a:p>
          </p:txBody>
        </p:sp>
        <p:cxnSp>
          <p:nvCxnSpPr>
            <p:cNvPr id="254" name="Straight Connector 253"/>
            <p:cNvCxnSpPr/>
            <p:nvPr/>
          </p:nvCxnSpPr>
          <p:spPr>
            <a:xfrm>
              <a:off x="3752104" y="5650385"/>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3561489" y="1544555"/>
            <a:ext cx="2008144" cy="2018593"/>
            <a:chOff x="3633483" y="1211911"/>
            <a:chExt cx="2049236" cy="2059898"/>
          </a:xfrm>
        </p:grpSpPr>
        <p:sp>
          <p:nvSpPr>
            <p:cNvPr id="104" name="Rounded Rectangle 103"/>
            <p:cNvSpPr/>
            <p:nvPr/>
          </p:nvSpPr>
          <p:spPr bwMode="auto">
            <a:xfrm>
              <a:off x="3633483" y="1211911"/>
              <a:ext cx="2049236" cy="2059898"/>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prstClr val="white"/>
                  </a:solidFill>
                  <a:latin typeface="Segoe UI Light"/>
                  <a:ea typeface="Segoe UI" pitchFamily="34" charset="0"/>
                  <a:cs typeface="Segoe UI" pitchFamily="34" charset="0"/>
                </a:rPr>
                <a:t>Test</a:t>
              </a:r>
            </a:p>
          </p:txBody>
        </p:sp>
        <p:cxnSp>
          <p:nvCxnSpPr>
            <p:cNvPr id="255" name="Straight Connector 254"/>
            <p:cNvCxnSpPr/>
            <p:nvPr/>
          </p:nvCxnSpPr>
          <p:spPr>
            <a:xfrm>
              <a:off x="3752104" y="2972971"/>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5646712" y="1544558"/>
            <a:ext cx="2010701" cy="4634511"/>
            <a:chOff x="5761376" y="1211913"/>
            <a:chExt cx="2051845" cy="4729345"/>
          </a:xfrm>
        </p:grpSpPr>
        <p:sp>
          <p:nvSpPr>
            <p:cNvPr id="105" name="Rounded Rectangle 104"/>
            <p:cNvSpPr/>
            <p:nvPr/>
          </p:nvSpPr>
          <p:spPr bwMode="auto">
            <a:xfrm>
              <a:off x="5761376" y="1211913"/>
              <a:ext cx="2051845" cy="4729345"/>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Deploy</a:t>
              </a:r>
            </a:p>
          </p:txBody>
        </p:sp>
        <p:cxnSp>
          <p:nvCxnSpPr>
            <p:cNvPr id="256" name="Straight Connector 255"/>
            <p:cNvCxnSpPr/>
            <p:nvPr/>
          </p:nvCxnSpPr>
          <p:spPr>
            <a:xfrm>
              <a:off x="5908047" y="5650385"/>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9817031" y="1544558"/>
            <a:ext cx="2010701" cy="4634510"/>
            <a:chOff x="10017030" y="1211913"/>
            <a:chExt cx="2051845" cy="4729344"/>
          </a:xfrm>
        </p:grpSpPr>
        <p:sp>
          <p:nvSpPr>
            <p:cNvPr id="107" name="Rounded Rectangle 106"/>
            <p:cNvSpPr/>
            <p:nvPr/>
          </p:nvSpPr>
          <p:spPr bwMode="auto">
            <a:xfrm>
              <a:off x="10017030" y="1211913"/>
              <a:ext cx="2051845" cy="4729344"/>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Monitor and Learn</a:t>
              </a:r>
            </a:p>
          </p:txBody>
        </p:sp>
        <p:cxnSp>
          <p:nvCxnSpPr>
            <p:cNvPr id="257" name="Straight Connector 256"/>
            <p:cNvCxnSpPr/>
            <p:nvPr/>
          </p:nvCxnSpPr>
          <p:spPr>
            <a:xfrm>
              <a:off x="10159081" y="5650385"/>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197" name="Straight Connector 196"/>
          <p:cNvCxnSpPr/>
          <p:nvPr/>
        </p:nvCxnSpPr>
        <p:spPr>
          <a:xfrm>
            <a:off x="631396" y="4280801"/>
            <a:ext cx="2709780"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533274" y="4890263"/>
            <a:ext cx="2840133" cy="760825"/>
            <a:chOff x="543303" y="4626085"/>
            <a:chExt cx="2898250" cy="776393"/>
          </a:xfrm>
        </p:grpSpPr>
        <p:sp>
          <p:nvSpPr>
            <p:cNvPr id="36" name="TextBox 35"/>
            <p:cNvSpPr txBox="1"/>
            <p:nvPr/>
          </p:nvSpPr>
          <p:spPr>
            <a:xfrm>
              <a:off x="543303" y="5170205"/>
              <a:ext cx="1755041" cy="188314"/>
            </a:xfrm>
            <a:prstGeom prst="rect">
              <a:avLst/>
            </a:prstGeom>
            <a:noFill/>
          </p:spPr>
          <p:txBody>
            <a:bodyPr wrap="square" lIns="0" tIns="0" rIns="0" bIns="0" rtlCol="0">
              <a:spAutoFit/>
            </a:bodyPr>
            <a:lstStyle/>
            <a:p>
              <a:pPr algn="ctr" defTabSz="931870"/>
              <a:r>
                <a:rPr lang="en-US" sz="1199" dirty="0">
                  <a:gradFill>
                    <a:gsLst>
                      <a:gs pos="0">
                        <a:srgbClr val="FFFFFF"/>
                      </a:gs>
                      <a:gs pos="100000">
                        <a:srgbClr val="FFFFFF"/>
                      </a:gs>
                    </a:gsLst>
                    <a:lin ang="5400000" scaled="0"/>
                  </a:gradFill>
                  <a:ea typeface="Segoe UI" pitchFamily="34" charset="0"/>
                  <a:cs typeface="Segoe UI" pitchFamily="34" charset="0"/>
                </a:rPr>
                <a:t>Team Foundation Server</a:t>
              </a:r>
            </a:p>
          </p:txBody>
        </p:sp>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303" y="4740869"/>
              <a:ext cx="1718284" cy="343787"/>
            </a:xfrm>
            <a:prstGeom prst="rect">
              <a:avLst/>
            </a:prstGeom>
          </p:spPr>
        </p:pic>
        <p:grpSp>
          <p:nvGrpSpPr>
            <p:cNvPr id="5" name="Group 4"/>
            <p:cNvGrpSpPr/>
            <p:nvPr/>
          </p:nvGrpSpPr>
          <p:grpSpPr>
            <a:xfrm>
              <a:off x="2483063" y="4771927"/>
              <a:ext cx="392890" cy="630551"/>
              <a:chOff x="2355456" y="4771927"/>
              <a:chExt cx="392890" cy="630551"/>
            </a:xfrm>
          </p:grpSpPr>
          <p:sp>
            <p:nvSpPr>
              <p:cNvPr id="38" name="TextBox 37"/>
              <p:cNvSpPr txBox="1"/>
              <p:nvPr/>
            </p:nvSpPr>
            <p:spPr>
              <a:xfrm>
                <a:off x="2355456" y="5218286"/>
                <a:ext cx="381666" cy="184192"/>
              </a:xfrm>
              <a:prstGeom prst="rect">
                <a:avLst/>
              </a:prstGeom>
              <a:noFill/>
            </p:spPr>
            <p:txBody>
              <a:bodyPr wrap="square" lIns="0" tIns="0" rIns="0" bIns="0" rtlCol="0">
                <a:spAutoFit/>
              </a:bodyPr>
              <a:lstStyle/>
              <a:p>
                <a:pPr defTabSz="913512"/>
                <a:r>
                  <a:rPr lang="en-US" sz="1173" dirty="0">
                    <a:gradFill>
                      <a:gsLst>
                        <a:gs pos="0">
                          <a:srgbClr val="FFFFFF"/>
                        </a:gs>
                        <a:gs pos="100000">
                          <a:srgbClr val="FFFFFF"/>
                        </a:gs>
                      </a:gsLst>
                      <a:lin ang="5400000" scaled="0"/>
                    </a:gradFill>
                    <a:ea typeface="Segoe UI" pitchFamily="34" charset="0"/>
                    <a:cs typeface="Segoe UI" pitchFamily="34" charset="0"/>
                  </a:rPr>
                  <a:t>TFVC</a:t>
                </a:r>
              </a:p>
            </p:txBody>
          </p:sp>
          <p:sp>
            <p:nvSpPr>
              <p:cNvPr id="39" name="Freeform 38"/>
              <p:cNvSpPr/>
              <p:nvPr/>
            </p:nvSpPr>
            <p:spPr bwMode="auto">
              <a:xfrm rot="18885243">
                <a:off x="2349084" y="4788999"/>
                <a:ext cx="416334" cy="382190"/>
              </a:xfrm>
              <a:custGeom>
                <a:avLst/>
                <a:gdLst>
                  <a:gd name="connsiteX0" fmla="*/ 1128170 w 1781998"/>
                  <a:gd name="connsiteY0" fmla="*/ 224576 h 1635853"/>
                  <a:gd name="connsiteX1" fmla="*/ 655588 w 1781998"/>
                  <a:gd name="connsiteY1" fmla="*/ 222547 h 1635853"/>
                  <a:gd name="connsiteX2" fmla="*/ 653559 w 1781998"/>
                  <a:gd name="connsiteY2" fmla="*/ 695129 h 1635853"/>
                  <a:gd name="connsiteX3" fmla="*/ 1126141 w 1781998"/>
                  <a:gd name="connsiteY3" fmla="*/ 697158 h 1635853"/>
                  <a:gd name="connsiteX4" fmla="*/ 1128170 w 1781998"/>
                  <a:gd name="connsiteY4" fmla="*/ 224576 h 1635853"/>
                  <a:gd name="connsiteX5" fmla="*/ 1217423 w 1781998"/>
                  <a:gd name="connsiteY5" fmla="*/ 136087 h 1635853"/>
                  <a:gd name="connsiteX6" fmla="*/ 1273867 w 1781998"/>
                  <a:gd name="connsiteY6" fmla="*/ 714528 h 1635853"/>
                  <a:gd name="connsiteX7" fmla="*/ 1244159 w 1781998"/>
                  <a:gd name="connsiteY7" fmla="*/ 750580 h 1635853"/>
                  <a:gd name="connsiteX8" fmla="*/ 1414820 w 1781998"/>
                  <a:gd name="connsiteY8" fmla="*/ 922712 h 1635853"/>
                  <a:gd name="connsiteX9" fmla="*/ 1415161 w 1781998"/>
                  <a:gd name="connsiteY9" fmla="*/ 922435 h 1635853"/>
                  <a:gd name="connsiteX10" fmla="*/ 1713248 w 1781998"/>
                  <a:gd name="connsiteY10" fmla="*/ 954109 h 1635853"/>
                  <a:gd name="connsiteX11" fmla="*/ 1711808 w 1781998"/>
                  <a:gd name="connsiteY11" fmla="*/ 1289533 h 1635853"/>
                  <a:gd name="connsiteX12" fmla="*/ 1376384 w 1781998"/>
                  <a:gd name="connsiteY12" fmla="*/ 1288093 h 1635853"/>
                  <a:gd name="connsiteX13" fmla="*/ 1325385 w 1781998"/>
                  <a:gd name="connsiteY13" fmla="*/ 1030906 h 1635853"/>
                  <a:gd name="connsiteX14" fmla="*/ 1335760 w 1781998"/>
                  <a:gd name="connsiteY14" fmla="*/ 1011394 h 1635853"/>
                  <a:gd name="connsiteX15" fmla="*/ 1158092 w 1781998"/>
                  <a:gd name="connsiteY15" fmla="*/ 832194 h 1635853"/>
                  <a:gd name="connsiteX16" fmla="*/ 1142241 w 1781998"/>
                  <a:gd name="connsiteY16" fmla="*/ 845028 h 1635853"/>
                  <a:gd name="connsiteX17" fmla="*/ 976756 w 1781998"/>
                  <a:gd name="connsiteY17" fmla="*/ 911662 h 1635853"/>
                  <a:gd name="connsiteX18" fmla="*/ 950207 w 1781998"/>
                  <a:gd name="connsiteY18" fmla="*/ 914092 h 1635853"/>
                  <a:gd name="connsiteX19" fmla="*/ 950207 w 1781998"/>
                  <a:gd name="connsiteY19" fmla="*/ 1170145 h 1635853"/>
                  <a:gd name="connsiteX20" fmla="*/ 980420 w 1781998"/>
                  <a:gd name="connsiteY20" fmla="*/ 1179240 h 1635853"/>
                  <a:gd name="connsiteX21" fmla="*/ 1058657 w 1781998"/>
                  <a:gd name="connsiteY21" fmla="*/ 1231678 h 1635853"/>
                  <a:gd name="connsiteX22" fmla="*/ 1057218 w 1781998"/>
                  <a:gd name="connsiteY22" fmla="*/ 1567103 h 1635853"/>
                  <a:gd name="connsiteX23" fmla="*/ 721793 w 1781998"/>
                  <a:gd name="connsiteY23" fmla="*/ 1565663 h 1635853"/>
                  <a:gd name="connsiteX24" fmla="*/ 723233 w 1781998"/>
                  <a:gd name="connsiteY24" fmla="*/ 1230238 h 1635853"/>
                  <a:gd name="connsiteX25" fmla="*/ 801918 w 1781998"/>
                  <a:gd name="connsiteY25" fmla="*/ 1178474 h 1635853"/>
                  <a:gd name="connsiteX26" fmla="*/ 831626 w 1781998"/>
                  <a:gd name="connsiteY26" fmla="*/ 1172825 h 1635853"/>
                  <a:gd name="connsiteX27" fmla="*/ 831626 w 1781998"/>
                  <a:gd name="connsiteY27" fmla="*/ 913967 h 1635853"/>
                  <a:gd name="connsiteX28" fmla="*/ 801098 w 1781998"/>
                  <a:gd name="connsiteY28" fmla="*/ 910908 h 1635853"/>
                  <a:gd name="connsiteX29" fmla="*/ 636191 w 1781998"/>
                  <a:gd name="connsiteY29" fmla="*/ 842856 h 1635853"/>
                  <a:gd name="connsiteX30" fmla="*/ 608761 w 1781998"/>
                  <a:gd name="connsiteY30" fmla="*/ 820253 h 1635853"/>
                  <a:gd name="connsiteX31" fmla="*/ 439045 w 1781998"/>
                  <a:gd name="connsiteY31" fmla="*/ 988518 h 1635853"/>
                  <a:gd name="connsiteX32" fmla="*/ 457380 w 1781998"/>
                  <a:gd name="connsiteY32" fmla="*/ 1023725 h 1635853"/>
                  <a:gd name="connsiteX33" fmla="*/ 404175 w 1781998"/>
                  <a:gd name="connsiteY33" fmla="*/ 1280465 h 1635853"/>
                  <a:gd name="connsiteX34" fmla="*/ 68751 w 1781998"/>
                  <a:gd name="connsiteY34" fmla="*/ 1279025 h 1635853"/>
                  <a:gd name="connsiteX35" fmla="*/ 70191 w 1781998"/>
                  <a:gd name="connsiteY35" fmla="*/ 943600 h 1635853"/>
                  <a:gd name="connsiteX36" fmla="*/ 327378 w 1781998"/>
                  <a:gd name="connsiteY36" fmla="*/ 892602 h 1635853"/>
                  <a:gd name="connsiteX37" fmla="*/ 353406 w 1781998"/>
                  <a:gd name="connsiteY37" fmla="*/ 906442 h 1635853"/>
                  <a:gd name="connsiteX38" fmla="*/ 525556 w 1781998"/>
                  <a:gd name="connsiteY38" fmla="*/ 735764 h 1635853"/>
                  <a:gd name="connsiteX39" fmla="*/ 505690 w 1781998"/>
                  <a:gd name="connsiteY39" fmla="*/ 711230 h 1635853"/>
                  <a:gd name="connsiteX40" fmla="*/ 567098 w 1781998"/>
                  <a:gd name="connsiteY40" fmla="*/ 133295 h 1635853"/>
                  <a:gd name="connsiteX41" fmla="*/ 1217423 w 1781998"/>
                  <a:gd name="connsiteY41" fmla="*/ 136087 h 163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81998" h="1635853">
                    <a:moveTo>
                      <a:pt x="1128170" y="224576"/>
                    </a:moveTo>
                    <a:cubicBezTo>
                      <a:pt x="998231" y="93516"/>
                      <a:pt x="786648" y="92608"/>
                      <a:pt x="655588" y="222547"/>
                    </a:cubicBezTo>
                    <a:cubicBezTo>
                      <a:pt x="524528" y="352486"/>
                      <a:pt x="523620" y="564069"/>
                      <a:pt x="653559" y="695129"/>
                    </a:cubicBezTo>
                    <a:cubicBezTo>
                      <a:pt x="783499" y="826189"/>
                      <a:pt x="995082" y="827097"/>
                      <a:pt x="1126141" y="697158"/>
                    </a:cubicBezTo>
                    <a:cubicBezTo>
                      <a:pt x="1257201" y="567218"/>
                      <a:pt x="1258110" y="355635"/>
                      <a:pt x="1128170" y="224576"/>
                    </a:cubicBezTo>
                    <a:close/>
                    <a:moveTo>
                      <a:pt x="1217423" y="136087"/>
                    </a:moveTo>
                    <a:cubicBezTo>
                      <a:pt x="1373884" y="293896"/>
                      <a:pt x="1392484" y="536542"/>
                      <a:pt x="1273867" y="714528"/>
                    </a:cubicBezTo>
                    <a:lnTo>
                      <a:pt x="1244159" y="750580"/>
                    </a:lnTo>
                    <a:lnTo>
                      <a:pt x="1414820" y="922712"/>
                    </a:lnTo>
                    <a:lnTo>
                      <a:pt x="1415161" y="922435"/>
                    </a:lnTo>
                    <a:cubicBezTo>
                      <a:pt x="1507485" y="862045"/>
                      <a:pt x="1632549" y="872713"/>
                      <a:pt x="1713248" y="954109"/>
                    </a:cubicBezTo>
                    <a:cubicBezTo>
                      <a:pt x="1805475" y="1047131"/>
                      <a:pt x="1804831" y="1197305"/>
                      <a:pt x="1711808" y="1289533"/>
                    </a:cubicBezTo>
                    <a:cubicBezTo>
                      <a:pt x="1618785" y="1381760"/>
                      <a:pt x="1468611" y="1381116"/>
                      <a:pt x="1376384" y="1288093"/>
                    </a:cubicBezTo>
                    <a:cubicBezTo>
                      <a:pt x="1307213" y="1218326"/>
                      <a:pt x="1290283" y="1116411"/>
                      <a:pt x="1325385" y="1030906"/>
                    </a:cubicBezTo>
                    <a:lnTo>
                      <a:pt x="1335760" y="1011394"/>
                    </a:lnTo>
                    <a:lnTo>
                      <a:pt x="1158092" y="832194"/>
                    </a:lnTo>
                    <a:lnTo>
                      <a:pt x="1142241" y="845028"/>
                    </a:lnTo>
                    <a:cubicBezTo>
                      <a:pt x="1091099" y="878481"/>
                      <a:pt x="1034775" y="900687"/>
                      <a:pt x="976756" y="911662"/>
                    </a:cubicBezTo>
                    <a:lnTo>
                      <a:pt x="950207" y="914092"/>
                    </a:lnTo>
                    <a:lnTo>
                      <a:pt x="950207" y="1170145"/>
                    </a:lnTo>
                    <a:lnTo>
                      <a:pt x="980420" y="1179240"/>
                    </a:lnTo>
                    <a:cubicBezTo>
                      <a:pt x="1008922" y="1190940"/>
                      <a:pt x="1035601" y="1208423"/>
                      <a:pt x="1058657" y="1231678"/>
                    </a:cubicBezTo>
                    <a:cubicBezTo>
                      <a:pt x="1150885" y="1324701"/>
                      <a:pt x="1150240" y="1474875"/>
                      <a:pt x="1057218" y="1567103"/>
                    </a:cubicBezTo>
                    <a:cubicBezTo>
                      <a:pt x="964195" y="1659330"/>
                      <a:pt x="814021" y="1658685"/>
                      <a:pt x="721793" y="1565663"/>
                    </a:cubicBezTo>
                    <a:cubicBezTo>
                      <a:pt x="629566" y="1472640"/>
                      <a:pt x="630210" y="1322466"/>
                      <a:pt x="723233" y="1230238"/>
                    </a:cubicBezTo>
                    <a:cubicBezTo>
                      <a:pt x="746489" y="1207182"/>
                      <a:pt x="773317" y="1189929"/>
                      <a:pt x="801918" y="1178474"/>
                    </a:cubicBezTo>
                    <a:lnTo>
                      <a:pt x="831626" y="1172825"/>
                    </a:lnTo>
                    <a:lnTo>
                      <a:pt x="831626" y="913967"/>
                    </a:lnTo>
                    <a:lnTo>
                      <a:pt x="801098" y="910908"/>
                    </a:lnTo>
                    <a:cubicBezTo>
                      <a:pt x="743176" y="899436"/>
                      <a:pt x="687044" y="876747"/>
                      <a:pt x="636191" y="842856"/>
                    </a:cubicBezTo>
                    <a:lnTo>
                      <a:pt x="608761" y="820253"/>
                    </a:lnTo>
                    <a:lnTo>
                      <a:pt x="439045" y="988518"/>
                    </a:lnTo>
                    <a:lnTo>
                      <a:pt x="457380" y="1023725"/>
                    </a:lnTo>
                    <a:cubicBezTo>
                      <a:pt x="491747" y="1109528"/>
                      <a:pt x="473942" y="1211294"/>
                      <a:pt x="404175" y="1280465"/>
                    </a:cubicBezTo>
                    <a:cubicBezTo>
                      <a:pt x="311152" y="1372692"/>
                      <a:pt x="160978" y="1372048"/>
                      <a:pt x="68751" y="1279025"/>
                    </a:cubicBezTo>
                    <a:cubicBezTo>
                      <a:pt x="-23477" y="1186002"/>
                      <a:pt x="-22832" y="1035828"/>
                      <a:pt x="70191" y="943600"/>
                    </a:cubicBezTo>
                    <a:cubicBezTo>
                      <a:pt x="139958" y="874430"/>
                      <a:pt x="241873" y="857500"/>
                      <a:pt x="327378" y="892602"/>
                    </a:cubicBezTo>
                    <a:lnTo>
                      <a:pt x="353406" y="906442"/>
                    </a:lnTo>
                    <a:lnTo>
                      <a:pt x="525556" y="735764"/>
                    </a:lnTo>
                    <a:lnTo>
                      <a:pt x="505690" y="711230"/>
                    </a:lnTo>
                    <a:cubicBezTo>
                      <a:pt x="388606" y="532233"/>
                      <a:pt x="409289" y="289755"/>
                      <a:pt x="567098" y="133295"/>
                    </a:cubicBezTo>
                    <a:cubicBezTo>
                      <a:pt x="747451" y="-45516"/>
                      <a:pt x="1038612" y="-44267"/>
                      <a:pt x="1217423" y="136087"/>
                    </a:cubicBez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87" tIns="143349" rIns="179187" bIns="143349" numCol="1" spcCol="0" rtlCol="0" fromWordArt="0" anchor="t" anchorCtr="0" forceAA="0" compatLnSpc="1">
                <a:prstTxWarp prst="textNoShape">
                  <a:avLst/>
                </a:prstTxWarp>
                <a:noAutofit/>
              </a:bodyPr>
              <a:lstStyle/>
              <a:p>
                <a:pPr algn="ctr" defTabSz="913565">
                  <a:lnSpc>
                    <a:spcPct val="90000"/>
                  </a:lnSpc>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41" name="TextBox 40"/>
            <p:cNvSpPr txBox="1"/>
            <p:nvPr/>
          </p:nvSpPr>
          <p:spPr>
            <a:xfrm>
              <a:off x="2888865" y="4626085"/>
              <a:ext cx="261931" cy="165805"/>
            </a:xfrm>
            <a:prstGeom prst="rect">
              <a:avLst/>
            </a:prstGeom>
            <a:noFill/>
          </p:spPr>
          <p:txBody>
            <a:bodyPr wrap="square" lIns="0" tIns="0" rIns="0" bIns="0" rtlCol="0">
              <a:spAutoFit/>
            </a:bodyPr>
            <a:lstStyle>
              <a:defPPr>
                <a:defRPr lang="en-US"/>
              </a:defPPr>
              <a:lvl1pPr defTabSz="932597">
                <a:lnSpc>
                  <a:spcPct val="90000"/>
                </a:lnSpc>
                <a:defRPr sz="1200">
                  <a:gradFill>
                    <a:gsLst>
                      <a:gs pos="0">
                        <a:srgbClr val="FFFFFF"/>
                      </a:gs>
                      <a:gs pos="100000">
                        <a:srgbClr val="FFFFFF"/>
                      </a:gs>
                    </a:gsLst>
                    <a:lin ang="5400000" scaled="0"/>
                  </a:gradFill>
                  <a:ea typeface="Segoe UI" pitchFamily="34" charset="0"/>
                  <a:cs typeface="Segoe UI" pitchFamily="34" charset="0"/>
                </a:defRPr>
              </a:lvl1pPr>
            </a:lstStyle>
            <a:p>
              <a:r>
                <a:rPr lang="en-US" sz="1173" dirty="0"/>
                <a:t>OR</a:t>
              </a:r>
            </a:p>
          </p:txBody>
        </p:sp>
        <p:grpSp>
          <p:nvGrpSpPr>
            <p:cNvPr id="3" name="Group 2"/>
            <p:cNvGrpSpPr/>
            <p:nvPr/>
          </p:nvGrpSpPr>
          <p:grpSpPr>
            <a:xfrm>
              <a:off x="3041458" y="4786633"/>
              <a:ext cx="400095" cy="615845"/>
              <a:chOff x="2926710" y="4782067"/>
              <a:chExt cx="400095" cy="615845"/>
            </a:xfrm>
          </p:grpSpPr>
          <p:pic>
            <p:nvPicPr>
              <p:cNvPr id="40" name="Picture 39"/>
              <p:cNvPicPr>
                <a:picLocks noChangeAspect="1"/>
              </p:cNvPicPr>
              <p:nvPr/>
            </p:nvPicPr>
            <p:blipFill>
              <a:blip r:embed="rId4"/>
              <a:stretch>
                <a:fillRect/>
              </a:stretch>
            </p:blipFill>
            <p:spPr>
              <a:xfrm>
                <a:off x="2926710" y="4782067"/>
                <a:ext cx="400095" cy="398942"/>
              </a:xfrm>
              <a:prstGeom prst="rect">
                <a:avLst/>
              </a:prstGeom>
            </p:spPr>
          </p:pic>
          <p:sp>
            <p:nvSpPr>
              <p:cNvPr id="42" name="TextBox 41"/>
              <p:cNvSpPr txBox="1"/>
              <p:nvPr/>
            </p:nvSpPr>
            <p:spPr>
              <a:xfrm>
                <a:off x="2997869" y="5213720"/>
                <a:ext cx="266031" cy="184192"/>
              </a:xfrm>
              <a:prstGeom prst="rect">
                <a:avLst/>
              </a:prstGeom>
              <a:noFill/>
            </p:spPr>
            <p:txBody>
              <a:bodyPr wrap="square" lIns="0" tIns="0" rIns="0" bIns="0" rtlCol="0">
                <a:spAutoFit/>
              </a:bodyPr>
              <a:lstStyle/>
              <a:p>
                <a:pPr defTabSz="913512"/>
                <a:r>
                  <a:rPr lang="en-US" sz="1173" dirty="0">
                    <a:gradFill>
                      <a:gsLst>
                        <a:gs pos="0">
                          <a:srgbClr val="FFFFFF"/>
                        </a:gs>
                        <a:gs pos="100000">
                          <a:srgbClr val="FFFFFF"/>
                        </a:gs>
                      </a:gsLst>
                      <a:lin ang="5400000" scaled="0"/>
                    </a:gradFill>
                    <a:ea typeface="Segoe UI" pitchFamily="34" charset="0"/>
                    <a:cs typeface="Segoe UI" pitchFamily="34" charset="0"/>
                  </a:rPr>
                  <a:t>GIT</a:t>
                </a:r>
              </a:p>
            </p:txBody>
          </p:sp>
        </p:grpSp>
      </p:grpSp>
      <p:pic>
        <p:nvPicPr>
          <p:cNvPr id="46" name="Picture 28"/>
          <p:cNvPicPr>
            <a:picLocks noChangeAspect="1"/>
          </p:cNvPicPr>
          <p:nvPr/>
        </p:nvPicPr>
        <p:blipFill rotWithShape="1">
          <a:blip r:embed="rId5">
            <a:extLst>
              <a:ext uri="{28A0092B-C50C-407E-A947-70E740481C1C}">
                <a14:useLocalDpi xmlns:a14="http://schemas.microsoft.com/office/drawing/2010/main" val="0"/>
              </a:ext>
            </a:extLst>
          </a:blip>
          <a:srcRect b="35075"/>
          <a:stretch/>
        </p:blipFill>
        <p:spPr bwMode="auto">
          <a:xfrm>
            <a:off x="4075482" y="4424873"/>
            <a:ext cx="967263" cy="830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 name="Straight Arrow Connector 47"/>
          <p:cNvCxnSpPr/>
          <p:nvPr/>
        </p:nvCxnSpPr>
        <p:spPr>
          <a:xfrm>
            <a:off x="1068254" y="3861812"/>
            <a:ext cx="0" cy="1098659"/>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3296982" y="4865866"/>
            <a:ext cx="761497" cy="0"/>
          </a:xfrm>
          <a:prstGeom prst="straightConnector1">
            <a:avLst/>
          </a:prstGeom>
          <a:ln w="571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7731170" y="1544556"/>
            <a:ext cx="2010701" cy="4634511"/>
            <a:chOff x="7888486" y="1211911"/>
            <a:chExt cx="2051845" cy="4729345"/>
          </a:xfrm>
        </p:grpSpPr>
        <p:sp>
          <p:nvSpPr>
            <p:cNvPr id="106" name="Rounded Rectangle 105"/>
            <p:cNvSpPr/>
            <p:nvPr/>
          </p:nvSpPr>
          <p:spPr bwMode="auto">
            <a:xfrm>
              <a:off x="7888486" y="1211911"/>
              <a:ext cx="2051845" cy="4729345"/>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Environments</a:t>
              </a:r>
            </a:p>
          </p:txBody>
        </p:sp>
        <p:cxnSp>
          <p:nvCxnSpPr>
            <p:cNvPr id="50" name="Straight Connector 49"/>
            <p:cNvCxnSpPr/>
            <p:nvPr/>
          </p:nvCxnSpPr>
          <p:spPr>
            <a:xfrm>
              <a:off x="8014272" y="5642920"/>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92" name="Group 191"/>
          <p:cNvGrpSpPr/>
          <p:nvPr/>
        </p:nvGrpSpPr>
        <p:grpSpPr>
          <a:xfrm>
            <a:off x="1185071" y="2761737"/>
            <a:ext cx="1549422" cy="893709"/>
            <a:chOff x="511109" y="5814543"/>
            <a:chExt cx="1041729" cy="600871"/>
          </a:xfrm>
        </p:grpSpPr>
        <p:sp>
          <p:nvSpPr>
            <p:cNvPr id="193" name="Rectangle 154"/>
            <p:cNvSpPr>
              <a:spLocks noChangeArrowheads="1"/>
            </p:cNvSpPr>
            <p:nvPr/>
          </p:nvSpPr>
          <p:spPr bwMode="auto">
            <a:xfrm>
              <a:off x="635204" y="5814543"/>
              <a:ext cx="808238" cy="5518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sp>
          <p:nvSpPr>
            <p:cNvPr id="198" name="Rectangle 156"/>
            <p:cNvSpPr>
              <a:spLocks noChangeArrowheads="1"/>
            </p:cNvSpPr>
            <p:nvPr/>
          </p:nvSpPr>
          <p:spPr bwMode="auto">
            <a:xfrm>
              <a:off x="662962" y="5858628"/>
              <a:ext cx="751090" cy="481677"/>
            </a:xfrm>
            <a:prstGeom prst="rect">
              <a:avLst/>
            </a:prstGeom>
            <a:solidFill>
              <a:schemeClr val="tx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sp>
          <p:nvSpPr>
            <p:cNvPr id="199" name="Freeform 158"/>
            <p:cNvSpPr>
              <a:spLocks/>
            </p:cNvSpPr>
            <p:nvPr/>
          </p:nvSpPr>
          <p:spPr bwMode="auto">
            <a:xfrm>
              <a:off x="511109" y="6374593"/>
              <a:ext cx="1041729" cy="40821"/>
            </a:xfrm>
            <a:custGeom>
              <a:avLst/>
              <a:gdLst>
                <a:gd name="T0" fmla="*/ 0 w 1454"/>
                <a:gd name="T1" fmla="*/ 0 h 57"/>
                <a:gd name="T2" fmla="*/ 0 w 1454"/>
                <a:gd name="T3" fmla="*/ 4 h 57"/>
                <a:gd name="T4" fmla="*/ 53 w 1454"/>
                <a:gd name="T5" fmla="*/ 57 h 57"/>
                <a:gd name="T6" fmla="*/ 1400 w 1454"/>
                <a:gd name="T7" fmla="*/ 57 h 57"/>
                <a:gd name="T8" fmla="*/ 1454 w 1454"/>
                <a:gd name="T9" fmla="*/ 4 h 57"/>
                <a:gd name="T10" fmla="*/ 1454 w 1454"/>
                <a:gd name="T11" fmla="*/ 0 h 57"/>
                <a:gd name="T12" fmla="*/ 0 w 1454"/>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1454" h="57">
                  <a:moveTo>
                    <a:pt x="0" y="0"/>
                  </a:moveTo>
                  <a:cubicBezTo>
                    <a:pt x="0" y="4"/>
                    <a:pt x="0" y="4"/>
                    <a:pt x="0" y="4"/>
                  </a:cubicBezTo>
                  <a:cubicBezTo>
                    <a:pt x="0" y="33"/>
                    <a:pt x="24" y="57"/>
                    <a:pt x="53" y="57"/>
                  </a:cubicBezTo>
                  <a:cubicBezTo>
                    <a:pt x="1400" y="57"/>
                    <a:pt x="1400" y="57"/>
                    <a:pt x="1400" y="57"/>
                  </a:cubicBezTo>
                  <a:cubicBezTo>
                    <a:pt x="1430" y="57"/>
                    <a:pt x="1454" y="33"/>
                    <a:pt x="1454" y="4"/>
                  </a:cubicBezTo>
                  <a:cubicBezTo>
                    <a:pt x="1454" y="0"/>
                    <a:pt x="1454" y="0"/>
                    <a:pt x="145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grpSp>
      <p:sp>
        <p:nvSpPr>
          <p:cNvPr id="35" name="Freeform 34"/>
          <p:cNvSpPr>
            <a:spLocks noChangeAspect="1" noEditPoints="1"/>
          </p:cNvSpPr>
          <p:nvPr/>
        </p:nvSpPr>
        <p:spPr bwMode="auto">
          <a:xfrm>
            <a:off x="1459214" y="3092528"/>
            <a:ext cx="998439" cy="176578"/>
          </a:xfrm>
          <a:custGeom>
            <a:avLst/>
            <a:gdLst>
              <a:gd name="T0" fmla="*/ 1623 w 4896"/>
              <a:gd name="T1" fmla="*/ 227 h 864"/>
              <a:gd name="T2" fmla="*/ 1678 w 4896"/>
              <a:gd name="T3" fmla="*/ 172 h 864"/>
              <a:gd name="T4" fmla="*/ 4432 w 4896"/>
              <a:gd name="T5" fmla="*/ 238 h 864"/>
              <a:gd name="T6" fmla="*/ 4432 w 4896"/>
              <a:gd name="T7" fmla="*/ 161 h 864"/>
              <a:gd name="T8" fmla="*/ 1380 w 4896"/>
              <a:gd name="T9" fmla="*/ 691 h 864"/>
              <a:gd name="T10" fmla="*/ 1347 w 4896"/>
              <a:gd name="T11" fmla="*/ 615 h 864"/>
              <a:gd name="T12" fmla="*/ 1679 w 4896"/>
              <a:gd name="T13" fmla="*/ 691 h 864"/>
              <a:gd name="T14" fmla="*/ 1679 w 4896"/>
              <a:gd name="T15" fmla="*/ 691 h 864"/>
              <a:gd name="T16" fmla="*/ 1752 w 4896"/>
              <a:gd name="T17" fmla="*/ 678 h 864"/>
              <a:gd name="T18" fmla="*/ 1905 w 4896"/>
              <a:gd name="T19" fmla="*/ 564 h 864"/>
              <a:gd name="T20" fmla="*/ 1790 w 4896"/>
              <a:gd name="T21" fmla="*/ 343 h 864"/>
              <a:gd name="T22" fmla="*/ 1879 w 4896"/>
              <a:gd name="T23" fmla="*/ 363 h 864"/>
              <a:gd name="T24" fmla="*/ 1884 w 4896"/>
              <a:gd name="T25" fmla="*/ 483 h 864"/>
              <a:gd name="T26" fmla="*/ 2282 w 4896"/>
              <a:gd name="T27" fmla="*/ 691 h 864"/>
              <a:gd name="T28" fmla="*/ 2034 w 4896"/>
              <a:gd name="T29" fmla="*/ 542 h 864"/>
              <a:gd name="T30" fmla="*/ 2183 w 4896"/>
              <a:gd name="T31" fmla="*/ 650 h 864"/>
              <a:gd name="T32" fmla="*/ 2341 w 4896"/>
              <a:gd name="T33" fmla="*/ 321 h 864"/>
              <a:gd name="T34" fmla="*/ 2638 w 4896"/>
              <a:gd name="T35" fmla="*/ 633 h 864"/>
              <a:gd name="T36" fmla="*/ 2405 w 4896"/>
              <a:gd name="T37" fmla="*/ 593 h 864"/>
              <a:gd name="T38" fmla="*/ 2441 w 4896"/>
              <a:gd name="T39" fmla="*/ 408 h 864"/>
              <a:gd name="T40" fmla="*/ 2698 w 4896"/>
              <a:gd name="T41" fmla="*/ 450 h 864"/>
              <a:gd name="T42" fmla="*/ 2484 w 4896"/>
              <a:gd name="T43" fmla="*/ 539 h 864"/>
              <a:gd name="T44" fmla="*/ 2610 w 4896"/>
              <a:gd name="T45" fmla="*/ 619 h 864"/>
              <a:gd name="T46" fmla="*/ 2785 w 4896"/>
              <a:gd name="T47" fmla="*/ 691 h 864"/>
              <a:gd name="T48" fmla="*/ 3313 w 4896"/>
              <a:gd name="T49" fmla="*/ 560 h 864"/>
              <a:gd name="T50" fmla="*/ 3024 w 4896"/>
              <a:gd name="T51" fmla="*/ 671 h 864"/>
              <a:gd name="T52" fmla="*/ 3249 w 4896"/>
              <a:gd name="T53" fmla="*/ 568 h 864"/>
              <a:gd name="T54" fmla="*/ 3025 w 4896"/>
              <a:gd name="T55" fmla="*/ 303 h 864"/>
              <a:gd name="T56" fmla="*/ 3291 w 4896"/>
              <a:gd name="T57" fmla="*/ 250 h 864"/>
              <a:gd name="T58" fmla="*/ 3097 w 4896"/>
              <a:gd name="T59" fmla="*/ 338 h 864"/>
              <a:gd name="T60" fmla="*/ 3313 w 4896"/>
              <a:gd name="T61" fmla="*/ 560 h 864"/>
              <a:gd name="T62" fmla="*/ 3398 w 4896"/>
              <a:gd name="T63" fmla="*/ 371 h 864"/>
              <a:gd name="T64" fmla="*/ 3398 w 4896"/>
              <a:gd name="T65" fmla="*/ 231 h 864"/>
              <a:gd name="T66" fmla="*/ 3551 w 4896"/>
              <a:gd name="T67" fmla="*/ 371 h 864"/>
              <a:gd name="T68" fmla="*/ 3513 w 4896"/>
              <a:gd name="T69" fmla="*/ 649 h 864"/>
              <a:gd name="T70" fmla="*/ 3849 w 4896"/>
              <a:gd name="T71" fmla="*/ 691 h 864"/>
              <a:gd name="T72" fmla="*/ 3601 w 4896"/>
              <a:gd name="T73" fmla="*/ 542 h 864"/>
              <a:gd name="T74" fmla="*/ 3750 w 4896"/>
              <a:gd name="T75" fmla="*/ 650 h 864"/>
              <a:gd name="T76" fmla="*/ 3909 w 4896"/>
              <a:gd name="T77" fmla="*/ 321 h 864"/>
              <a:gd name="T78" fmla="*/ 4255 w 4896"/>
              <a:gd name="T79" fmla="*/ 628 h 864"/>
              <a:gd name="T80" fmla="*/ 3973 w 4896"/>
              <a:gd name="T81" fmla="*/ 515 h 864"/>
              <a:gd name="T82" fmla="*/ 4255 w 4896"/>
              <a:gd name="T83" fmla="*/ 372 h 864"/>
              <a:gd name="T84" fmla="*/ 4255 w 4896"/>
              <a:gd name="T85" fmla="*/ 524 h 864"/>
              <a:gd name="T86" fmla="*/ 4065 w 4896"/>
              <a:gd name="T87" fmla="*/ 402 h 864"/>
              <a:gd name="T88" fmla="*/ 4224 w 4896"/>
              <a:gd name="T89" fmla="*/ 614 h 864"/>
              <a:gd name="T90" fmla="*/ 4404 w 4896"/>
              <a:gd name="T91" fmla="*/ 321 h 864"/>
              <a:gd name="T92" fmla="*/ 4846 w 4896"/>
              <a:gd name="T93" fmla="*/ 647 h 864"/>
              <a:gd name="T94" fmla="*/ 4581 w 4896"/>
              <a:gd name="T95" fmla="*/ 365 h 864"/>
              <a:gd name="T96" fmla="*/ 4835 w 4896"/>
              <a:gd name="T97" fmla="*/ 507 h 864"/>
              <a:gd name="T98" fmla="*/ 4592 w 4896"/>
              <a:gd name="T99" fmla="*/ 508 h 864"/>
              <a:gd name="T100" fmla="*/ 4835 w 4896"/>
              <a:gd name="T101" fmla="*/ 507 h 864"/>
              <a:gd name="T102" fmla="*/ 0 w 4896"/>
              <a:gd name="T103" fmla="*/ 216 h 864"/>
              <a:gd name="T104" fmla="*/ 648 w 4896"/>
              <a:gd name="T105" fmla="*/ 864 h 864"/>
              <a:gd name="T106" fmla="*/ 86 w 4896"/>
              <a:gd name="T107" fmla="*/ 562 h 864"/>
              <a:gd name="T108" fmla="*/ 420 w 4896"/>
              <a:gd name="T109" fmla="*/ 432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96" h="864">
                <a:moveTo>
                  <a:pt x="1689" y="199"/>
                </a:moveTo>
                <a:cubicBezTo>
                  <a:pt x="1689" y="210"/>
                  <a:pt x="1686" y="220"/>
                  <a:pt x="1678" y="227"/>
                </a:cubicBezTo>
                <a:cubicBezTo>
                  <a:pt x="1670" y="234"/>
                  <a:pt x="1661" y="238"/>
                  <a:pt x="1650" y="238"/>
                </a:cubicBezTo>
                <a:cubicBezTo>
                  <a:pt x="1640" y="238"/>
                  <a:pt x="1630" y="235"/>
                  <a:pt x="1623" y="227"/>
                </a:cubicBezTo>
                <a:cubicBezTo>
                  <a:pt x="1615" y="220"/>
                  <a:pt x="1612" y="211"/>
                  <a:pt x="1612" y="199"/>
                </a:cubicBezTo>
                <a:cubicBezTo>
                  <a:pt x="1612" y="189"/>
                  <a:pt x="1615" y="180"/>
                  <a:pt x="1623" y="172"/>
                </a:cubicBezTo>
                <a:cubicBezTo>
                  <a:pt x="1630" y="165"/>
                  <a:pt x="1639" y="161"/>
                  <a:pt x="1650" y="161"/>
                </a:cubicBezTo>
                <a:cubicBezTo>
                  <a:pt x="1661" y="161"/>
                  <a:pt x="1671" y="165"/>
                  <a:pt x="1678" y="172"/>
                </a:cubicBezTo>
                <a:cubicBezTo>
                  <a:pt x="1686" y="180"/>
                  <a:pt x="1689" y="189"/>
                  <a:pt x="1689" y="199"/>
                </a:cubicBezTo>
                <a:close/>
                <a:moveTo>
                  <a:pt x="4471" y="199"/>
                </a:moveTo>
                <a:cubicBezTo>
                  <a:pt x="4471" y="210"/>
                  <a:pt x="4467" y="220"/>
                  <a:pt x="4460" y="227"/>
                </a:cubicBezTo>
                <a:cubicBezTo>
                  <a:pt x="4452" y="234"/>
                  <a:pt x="4443" y="238"/>
                  <a:pt x="4432" y="238"/>
                </a:cubicBezTo>
                <a:cubicBezTo>
                  <a:pt x="4421" y="238"/>
                  <a:pt x="4412" y="235"/>
                  <a:pt x="4405" y="227"/>
                </a:cubicBezTo>
                <a:cubicBezTo>
                  <a:pt x="4397" y="220"/>
                  <a:pt x="4394" y="211"/>
                  <a:pt x="4394" y="199"/>
                </a:cubicBezTo>
                <a:cubicBezTo>
                  <a:pt x="4394" y="189"/>
                  <a:pt x="4397" y="180"/>
                  <a:pt x="4405" y="172"/>
                </a:cubicBezTo>
                <a:cubicBezTo>
                  <a:pt x="4412" y="165"/>
                  <a:pt x="4421" y="161"/>
                  <a:pt x="4432" y="161"/>
                </a:cubicBezTo>
                <a:cubicBezTo>
                  <a:pt x="4443" y="161"/>
                  <a:pt x="4453" y="165"/>
                  <a:pt x="4460" y="172"/>
                </a:cubicBezTo>
                <a:cubicBezTo>
                  <a:pt x="4468" y="180"/>
                  <a:pt x="4471" y="189"/>
                  <a:pt x="4471" y="199"/>
                </a:cubicBezTo>
                <a:close/>
                <a:moveTo>
                  <a:pt x="1572" y="173"/>
                </a:moveTo>
                <a:cubicBezTo>
                  <a:pt x="1380" y="691"/>
                  <a:pt x="1380" y="691"/>
                  <a:pt x="1380" y="691"/>
                </a:cubicBezTo>
                <a:cubicBezTo>
                  <a:pt x="1314" y="691"/>
                  <a:pt x="1314" y="691"/>
                  <a:pt x="1314" y="691"/>
                </a:cubicBezTo>
                <a:cubicBezTo>
                  <a:pt x="1125" y="173"/>
                  <a:pt x="1125" y="173"/>
                  <a:pt x="1125" y="173"/>
                </a:cubicBezTo>
                <a:cubicBezTo>
                  <a:pt x="1193" y="173"/>
                  <a:pt x="1193" y="173"/>
                  <a:pt x="1193" y="173"/>
                </a:cubicBezTo>
                <a:cubicBezTo>
                  <a:pt x="1347" y="615"/>
                  <a:pt x="1347" y="615"/>
                  <a:pt x="1347" y="615"/>
                </a:cubicBezTo>
                <a:cubicBezTo>
                  <a:pt x="1349" y="615"/>
                  <a:pt x="1349" y="615"/>
                  <a:pt x="1349" y="615"/>
                </a:cubicBezTo>
                <a:cubicBezTo>
                  <a:pt x="1507" y="173"/>
                  <a:pt x="1507" y="173"/>
                  <a:pt x="1507" y="173"/>
                </a:cubicBezTo>
                <a:lnTo>
                  <a:pt x="1572" y="173"/>
                </a:lnTo>
                <a:close/>
                <a:moveTo>
                  <a:pt x="1679" y="691"/>
                </a:moveTo>
                <a:cubicBezTo>
                  <a:pt x="1620" y="691"/>
                  <a:pt x="1620" y="691"/>
                  <a:pt x="1620" y="691"/>
                </a:cubicBezTo>
                <a:cubicBezTo>
                  <a:pt x="1620" y="321"/>
                  <a:pt x="1620" y="321"/>
                  <a:pt x="1620" y="321"/>
                </a:cubicBezTo>
                <a:cubicBezTo>
                  <a:pt x="1679" y="321"/>
                  <a:pt x="1679" y="321"/>
                  <a:pt x="1679" y="321"/>
                </a:cubicBezTo>
                <a:lnTo>
                  <a:pt x="1679" y="691"/>
                </a:lnTo>
                <a:close/>
                <a:moveTo>
                  <a:pt x="1980" y="592"/>
                </a:moveTo>
                <a:cubicBezTo>
                  <a:pt x="1980" y="624"/>
                  <a:pt x="1967" y="650"/>
                  <a:pt x="1943" y="670"/>
                </a:cubicBezTo>
                <a:cubicBezTo>
                  <a:pt x="1918" y="690"/>
                  <a:pt x="1885" y="700"/>
                  <a:pt x="1844" y="700"/>
                </a:cubicBezTo>
                <a:cubicBezTo>
                  <a:pt x="1809" y="700"/>
                  <a:pt x="1778" y="693"/>
                  <a:pt x="1752" y="678"/>
                </a:cubicBezTo>
                <a:cubicBezTo>
                  <a:pt x="1752" y="614"/>
                  <a:pt x="1752" y="614"/>
                  <a:pt x="1752" y="614"/>
                </a:cubicBezTo>
                <a:cubicBezTo>
                  <a:pt x="1781" y="638"/>
                  <a:pt x="1813" y="650"/>
                  <a:pt x="1848" y="650"/>
                </a:cubicBezTo>
                <a:cubicBezTo>
                  <a:pt x="1895" y="650"/>
                  <a:pt x="1919" y="633"/>
                  <a:pt x="1919" y="598"/>
                </a:cubicBezTo>
                <a:cubicBezTo>
                  <a:pt x="1919" y="584"/>
                  <a:pt x="1914" y="573"/>
                  <a:pt x="1905" y="564"/>
                </a:cubicBezTo>
                <a:cubicBezTo>
                  <a:pt x="1896" y="555"/>
                  <a:pt x="1875" y="543"/>
                  <a:pt x="1843" y="528"/>
                </a:cubicBezTo>
                <a:cubicBezTo>
                  <a:pt x="1810" y="514"/>
                  <a:pt x="1787" y="499"/>
                  <a:pt x="1773" y="483"/>
                </a:cubicBezTo>
                <a:cubicBezTo>
                  <a:pt x="1760" y="467"/>
                  <a:pt x="1753" y="446"/>
                  <a:pt x="1753" y="419"/>
                </a:cubicBezTo>
                <a:cubicBezTo>
                  <a:pt x="1753" y="389"/>
                  <a:pt x="1765" y="363"/>
                  <a:pt x="1790" y="343"/>
                </a:cubicBezTo>
                <a:cubicBezTo>
                  <a:pt x="1814" y="322"/>
                  <a:pt x="1846" y="312"/>
                  <a:pt x="1883" y="312"/>
                </a:cubicBezTo>
                <a:cubicBezTo>
                  <a:pt x="1913" y="312"/>
                  <a:pt x="1939" y="318"/>
                  <a:pt x="1963" y="329"/>
                </a:cubicBezTo>
                <a:cubicBezTo>
                  <a:pt x="1963" y="389"/>
                  <a:pt x="1963" y="389"/>
                  <a:pt x="1963" y="389"/>
                </a:cubicBezTo>
                <a:cubicBezTo>
                  <a:pt x="1939" y="371"/>
                  <a:pt x="1911" y="363"/>
                  <a:pt x="1879" y="363"/>
                </a:cubicBezTo>
                <a:cubicBezTo>
                  <a:pt x="1859" y="363"/>
                  <a:pt x="1844" y="367"/>
                  <a:pt x="1832" y="377"/>
                </a:cubicBezTo>
                <a:cubicBezTo>
                  <a:pt x="1820" y="387"/>
                  <a:pt x="1814" y="399"/>
                  <a:pt x="1814" y="414"/>
                </a:cubicBezTo>
                <a:cubicBezTo>
                  <a:pt x="1814" y="431"/>
                  <a:pt x="1818" y="443"/>
                  <a:pt x="1827" y="452"/>
                </a:cubicBezTo>
                <a:cubicBezTo>
                  <a:pt x="1837" y="461"/>
                  <a:pt x="1856" y="471"/>
                  <a:pt x="1884" y="483"/>
                </a:cubicBezTo>
                <a:cubicBezTo>
                  <a:pt x="1919" y="498"/>
                  <a:pt x="1944" y="514"/>
                  <a:pt x="1958" y="530"/>
                </a:cubicBezTo>
                <a:cubicBezTo>
                  <a:pt x="1973" y="547"/>
                  <a:pt x="1980" y="567"/>
                  <a:pt x="1980" y="592"/>
                </a:cubicBezTo>
                <a:close/>
                <a:moveTo>
                  <a:pt x="2341" y="691"/>
                </a:moveTo>
                <a:cubicBezTo>
                  <a:pt x="2282" y="691"/>
                  <a:pt x="2282" y="691"/>
                  <a:pt x="2282" y="691"/>
                </a:cubicBezTo>
                <a:cubicBezTo>
                  <a:pt x="2282" y="633"/>
                  <a:pt x="2282" y="633"/>
                  <a:pt x="2282" y="633"/>
                </a:cubicBezTo>
                <a:cubicBezTo>
                  <a:pt x="2280" y="633"/>
                  <a:pt x="2280" y="633"/>
                  <a:pt x="2280" y="633"/>
                </a:cubicBezTo>
                <a:cubicBezTo>
                  <a:pt x="2256" y="678"/>
                  <a:pt x="2218" y="700"/>
                  <a:pt x="2167" y="700"/>
                </a:cubicBezTo>
                <a:cubicBezTo>
                  <a:pt x="2078" y="700"/>
                  <a:pt x="2034" y="648"/>
                  <a:pt x="2034" y="542"/>
                </a:cubicBezTo>
                <a:cubicBezTo>
                  <a:pt x="2034" y="321"/>
                  <a:pt x="2034" y="321"/>
                  <a:pt x="2034" y="321"/>
                </a:cubicBezTo>
                <a:cubicBezTo>
                  <a:pt x="2093" y="321"/>
                  <a:pt x="2093" y="321"/>
                  <a:pt x="2093" y="321"/>
                </a:cubicBezTo>
                <a:cubicBezTo>
                  <a:pt x="2093" y="533"/>
                  <a:pt x="2093" y="533"/>
                  <a:pt x="2093" y="533"/>
                </a:cubicBezTo>
                <a:cubicBezTo>
                  <a:pt x="2093" y="611"/>
                  <a:pt x="2123" y="650"/>
                  <a:pt x="2183" y="650"/>
                </a:cubicBezTo>
                <a:cubicBezTo>
                  <a:pt x="2212" y="650"/>
                  <a:pt x="2236" y="639"/>
                  <a:pt x="2254" y="618"/>
                </a:cubicBezTo>
                <a:cubicBezTo>
                  <a:pt x="2273" y="596"/>
                  <a:pt x="2282" y="569"/>
                  <a:pt x="2282" y="534"/>
                </a:cubicBezTo>
                <a:cubicBezTo>
                  <a:pt x="2282" y="321"/>
                  <a:pt x="2282" y="321"/>
                  <a:pt x="2282" y="321"/>
                </a:cubicBezTo>
                <a:cubicBezTo>
                  <a:pt x="2341" y="321"/>
                  <a:pt x="2341" y="321"/>
                  <a:pt x="2341" y="321"/>
                </a:cubicBezTo>
                <a:lnTo>
                  <a:pt x="2341" y="691"/>
                </a:lnTo>
                <a:close/>
                <a:moveTo>
                  <a:pt x="2698" y="691"/>
                </a:moveTo>
                <a:cubicBezTo>
                  <a:pt x="2638" y="691"/>
                  <a:pt x="2638" y="691"/>
                  <a:pt x="2638" y="691"/>
                </a:cubicBezTo>
                <a:cubicBezTo>
                  <a:pt x="2638" y="633"/>
                  <a:pt x="2638" y="633"/>
                  <a:pt x="2638" y="633"/>
                </a:cubicBezTo>
                <a:cubicBezTo>
                  <a:pt x="2637" y="633"/>
                  <a:pt x="2637" y="633"/>
                  <a:pt x="2637" y="633"/>
                </a:cubicBezTo>
                <a:cubicBezTo>
                  <a:pt x="2611" y="678"/>
                  <a:pt x="2573" y="700"/>
                  <a:pt x="2523" y="700"/>
                </a:cubicBezTo>
                <a:cubicBezTo>
                  <a:pt x="2487" y="700"/>
                  <a:pt x="2459" y="691"/>
                  <a:pt x="2437" y="671"/>
                </a:cubicBezTo>
                <a:cubicBezTo>
                  <a:pt x="2416" y="652"/>
                  <a:pt x="2405" y="626"/>
                  <a:pt x="2405" y="593"/>
                </a:cubicBezTo>
                <a:cubicBezTo>
                  <a:pt x="2405" y="524"/>
                  <a:pt x="2446" y="484"/>
                  <a:pt x="2527" y="472"/>
                </a:cubicBezTo>
                <a:cubicBezTo>
                  <a:pt x="2638" y="457"/>
                  <a:pt x="2638" y="457"/>
                  <a:pt x="2638" y="457"/>
                </a:cubicBezTo>
                <a:cubicBezTo>
                  <a:pt x="2638" y="394"/>
                  <a:pt x="2613" y="363"/>
                  <a:pt x="2562" y="363"/>
                </a:cubicBezTo>
                <a:cubicBezTo>
                  <a:pt x="2517" y="363"/>
                  <a:pt x="2477" y="378"/>
                  <a:pt x="2441" y="408"/>
                </a:cubicBezTo>
                <a:cubicBezTo>
                  <a:pt x="2441" y="347"/>
                  <a:pt x="2441" y="347"/>
                  <a:pt x="2441" y="347"/>
                </a:cubicBezTo>
                <a:cubicBezTo>
                  <a:pt x="2452" y="339"/>
                  <a:pt x="2471" y="331"/>
                  <a:pt x="2497" y="323"/>
                </a:cubicBezTo>
                <a:cubicBezTo>
                  <a:pt x="2523" y="316"/>
                  <a:pt x="2547" y="312"/>
                  <a:pt x="2567" y="312"/>
                </a:cubicBezTo>
                <a:cubicBezTo>
                  <a:pt x="2654" y="312"/>
                  <a:pt x="2698" y="358"/>
                  <a:pt x="2698" y="450"/>
                </a:cubicBezTo>
                <a:lnTo>
                  <a:pt x="2698" y="691"/>
                </a:lnTo>
                <a:close/>
                <a:moveTo>
                  <a:pt x="2638" y="504"/>
                </a:moveTo>
                <a:cubicBezTo>
                  <a:pt x="2549" y="517"/>
                  <a:pt x="2549" y="517"/>
                  <a:pt x="2549" y="517"/>
                </a:cubicBezTo>
                <a:cubicBezTo>
                  <a:pt x="2518" y="521"/>
                  <a:pt x="2497" y="528"/>
                  <a:pt x="2484" y="539"/>
                </a:cubicBezTo>
                <a:cubicBezTo>
                  <a:pt x="2472" y="549"/>
                  <a:pt x="2466" y="565"/>
                  <a:pt x="2466" y="588"/>
                </a:cubicBezTo>
                <a:cubicBezTo>
                  <a:pt x="2466" y="607"/>
                  <a:pt x="2472" y="622"/>
                  <a:pt x="2486" y="633"/>
                </a:cubicBezTo>
                <a:cubicBezTo>
                  <a:pt x="2499" y="644"/>
                  <a:pt x="2516" y="650"/>
                  <a:pt x="2537" y="650"/>
                </a:cubicBezTo>
                <a:cubicBezTo>
                  <a:pt x="2566" y="650"/>
                  <a:pt x="2590" y="639"/>
                  <a:pt x="2610" y="619"/>
                </a:cubicBezTo>
                <a:cubicBezTo>
                  <a:pt x="2629" y="598"/>
                  <a:pt x="2638" y="572"/>
                  <a:pt x="2638" y="541"/>
                </a:cubicBezTo>
                <a:lnTo>
                  <a:pt x="2638" y="504"/>
                </a:lnTo>
                <a:close/>
                <a:moveTo>
                  <a:pt x="2844" y="691"/>
                </a:moveTo>
                <a:cubicBezTo>
                  <a:pt x="2785" y="691"/>
                  <a:pt x="2785" y="691"/>
                  <a:pt x="2785" y="691"/>
                </a:cubicBezTo>
                <a:cubicBezTo>
                  <a:pt x="2785" y="143"/>
                  <a:pt x="2785" y="143"/>
                  <a:pt x="2785" y="143"/>
                </a:cubicBezTo>
                <a:cubicBezTo>
                  <a:pt x="2844" y="143"/>
                  <a:pt x="2844" y="143"/>
                  <a:pt x="2844" y="143"/>
                </a:cubicBezTo>
                <a:lnTo>
                  <a:pt x="2844" y="691"/>
                </a:lnTo>
                <a:close/>
                <a:moveTo>
                  <a:pt x="3313" y="560"/>
                </a:moveTo>
                <a:cubicBezTo>
                  <a:pt x="3313" y="604"/>
                  <a:pt x="3298" y="638"/>
                  <a:pt x="3267" y="663"/>
                </a:cubicBezTo>
                <a:cubicBezTo>
                  <a:pt x="3236" y="688"/>
                  <a:pt x="3194" y="700"/>
                  <a:pt x="3141" y="700"/>
                </a:cubicBezTo>
                <a:cubicBezTo>
                  <a:pt x="3122" y="700"/>
                  <a:pt x="3100" y="697"/>
                  <a:pt x="3076" y="691"/>
                </a:cubicBezTo>
                <a:cubicBezTo>
                  <a:pt x="3051" y="684"/>
                  <a:pt x="3034" y="678"/>
                  <a:pt x="3024" y="671"/>
                </a:cubicBezTo>
                <a:cubicBezTo>
                  <a:pt x="3024" y="599"/>
                  <a:pt x="3024" y="599"/>
                  <a:pt x="3024" y="599"/>
                </a:cubicBezTo>
                <a:cubicBezTo>
                  <a:pt x="3039" y="612"/>
                  <a:pt x="3058" y="623"/>
                  <a:pt x="3082" y="632"/>
                </a:cubicBezTo>
                <a:cubicBezTo>
                  <a:pt x="3106" y="641"/>
                  <a:pt x="3129" y="645"/>
                  <a:pt x="3149" y="645"/>
                </a:cubicBezTo>
                <a:cubicBezTo>
                  <a:pt x="3216" y="645"/>
                  <a:pt x="3249" y="619"/>
                  <a:pt x="3249" y="568"/>
                </a:cubicBezTo>
                <a:cubicBezTo>
                  <a:pt x="3249" y="546"/>
                  <a:pt x="3242" y="527"/>
                  <a:pt x="3228" y="512"/>
                </a:cubicBezTo>
                <a:cubicBezTo>
                  <a:pt x="3214" y="496"/>
                  <a:pt x="3184" y="476"/>
                  <a:pt x="3140" y="450"/>
                </a:cubicBezTo>
                <a:cubicBezTo>
                  <a:pt x="3098" y="426"/>
                  <a:pt x="3068" y="403"/>
                  <a:pt x="3051" y="382"/>
                </a:cubicBezTo>
                <a:cubicBezTo>
                  <a:pt x="3033" y="360"/>
                  <a:pt x="3025" y="334"/>
                  <a:pt x="3025" y="303"/>
                </a:cubicBezTo>
                <a:cubicBezTo>
                  <a:pt x="3025" y="262"/>
                  <a:pt x="3040" y="228"/>
                  <a:pt x="3071" y="203"/>
                </a:cubicBezTo>
                <a:cubicBezTo>
                  <a:pt x="3101" y="177"/>
                  <a:pt x="3141" y="164"/>
                  <a:pt x="3189" y="164"/>
                </a:cubicBezTo>
                <a:cubicBezTo>
                  <a:pt x="3236" y="164"/>
                  <a:pt x="3270" y="170"/>
                  <a:pt x="3291" y="182"/>
                </a:cubicBezTo>
                <a:cubicBezTo>
                  <a:pt x="3291" y="250"/>
                  <a:pt x="3291" y="250"/>
                  <a:pt x="3291" y="250"/>
                </a:cubicBezTo>
                <a:cubicBezTo>
                  <a:pt x="3264" y="229"/>
                  <a:pt x="3229" y="219"/>
                  <a:pt x="3186" y="219"/>
                </a:cubicBezTo>
                <a:cubicBezTo>
                  <a:pt x="3157" y="219"/>
                  <a:pt x="3134" y="226"/>
                  <a:pt x="3116" y="240"/>
                </a:cubicBezTo>
                <a:cubicBezTo>
                  <a:pt x="3098" y="255"/>
                  <a:pt x="3089" y="273"/>
                  <a:pt x="3089" y="297"/>
                </a:cubicBezTo>
                <a:cubicBezTo>
                  <a:pt x="3089" y="314"/>
                  <a:pt x="3091" y="328"/>
                  <a:pt x="3097" y="338"/>
                </a:cubicBezTo>
                <a:cubicBezTo>
                  <a:pt x="3102" y="349"/>
                  <a:pt x="3111" y="359"/>
                  <a:pt x="3124" y="369"/>
                </a:cubicBezTo>
                <a:cubicBezTo>
                  <a:pt x="3137" y="379"/>
                  <a:pt x="3159" y="393"/>
                  <a:pt x="3189" y="410"/>
                </a:cubicBezTo>
                <a:cubicBezTo>
                  <a:pt x="3235" y="436"/>
                  <a:pt x="3267" y="460"/>
                  <a:pt x="3286" y="482"/>
                </a:cubicBezTo>
                <a:cubicBezTo>
                  <a:pt x="3304" y="505"/>
                  <a:pt x="3313" y="531"/>
                  <a:pt x="3313" y="560"/>
                </a:cubicBezTo>
                <a:close/>
                <a:moveTo>
                  <a:pt x="3551" y="688"/>
                </a:moveTo>
                <a:cubicBezTo>
                  <a:pt x="3537" y="696"/>
                  <a:pt x="3518" y="700"/>
                  <a:pt x="3495" y="700"/>
                </a:cubicBezTo>
                <a:cubicBezTo>
                  <a:pt x="3431" y="700"/>
                  <a:pt x="3398" y="663"/>
                  <a:pt x="3398" y="590"/>
                </a:cubicBezTo>
                <a:cubicBezTo>
                  <a:pt x="3398" y="371"/>
                  <a:pt x="3398" y="371"/>
                  <a:pt x="3398" y="371"/>
                </a:cubicBezTo>
                <a:cubicBezTo>
                  <a:pt x="3335" y="371"/>
                  <a:pt x="3335" y="371"/>
                  <a:pt x="3335" y="371"/>
                </a:cubicBezTo>
                <a:cubicBezTo>
                  <a:pt x="3335" y="321"/>
                  <a:pt x="3335" y="321"/>
                  <a:pt x="3335" y="321"/>
                </a:cubicBezTo>
                <a:cubicBezTo>
                  <a:pt x="3398" y="321"/>
                  <a:pt x="3398" y="321"/>
                  <a:pt x="3398" y="321"/>
                </a:cubicBezTo>
                <a:cubicBezTo>
                  <a:pt x="3398" y="231"/>
                  <a:pt x="3398" y="231"/>
                  <a:pt x="3398" y="231"/>
                </a:cubicBezTo>
                <a:cubicBezTo>
                  <a:pt x="3458" y="211"/>
                  <a:pt x="3458" y="211"/>
                  <a:pt x="3458" y="211"/>
                </a:cubicBezTo>
                <a:cubicBezTo>
                  <a:pt x="3458" y="321"/>
                  <a:pt x="3458" y="321"/>
                  <a:pt x="3458" y="321"/>
                </a:cubicBezTo>
                <a:cubicBezTo>
                  <a:pt x="3551" y="321"/>
                  <a:pt x="3551" y="321"/>
                  <a:pt x="3551" y="321"/>
                </a:cubicBezTo>
                <a:cubicBezTo>
                  <a:pt x="3551" y="371"/>
                  <a:pt x="3551" y="371"/>
                  <a:pt x="3551" y="371"/>
                </a:cubicBezTo>
                <a:cubicBezTo>
                  <a:pt x="3458" y="371"/>
                  <a:pt x="3458" y="371"/>
                  <a:pt x="3458" y="371"/>
                </a:cubicBezTo>
                <a:cubicBezTo>
                  <a:pt x="3458" y="580"/>
                  <a:pt x="3458" y="580"/>
                  <a:pt x="3458" y="580"/>
                </a:cubicBezTo>
                <a:cubicBezTo>
                  <a:pt x="3458" y="605"/>
                  <a:pt x="3462" y="623"/>
                  <a:pt x="3470" y="633"/>
                </a:cubicBezTo>
                <a:cubicBezTo>
                  <a:pt x="3479" y="644"/>
                  <a:pt x="3493" y="649"/>
                  <a:pt x="3513" y="649"/>
                </a:cubicBezTo>
                <a:cubicBezTo>
                  <a:pt x="3527" y="649"/>
                  <a:pt x="3540" y="645"/>
                  <a:pt x="3551" y="637"/>
                </a:cubicBezTo>
                <a:lnTo>
                  <a:pt x="3551" y="688"/>
                </a:lnTo>
                <a:close/>
                <a:moveTo>
                  <a:pt x="3909" y="691"/>
                </a:moveTo>
                <a:cubicBezTo>
                  <a:pt x="3849" y="691"/>
                  <a:pt x="3849" y="691"/>
                  <a:pt x="3849" y="691"/>
                </a:cubicBezTo>
                <a:cubicBezTo>
                  <a:pt x="3849" y="633"/>
                  <a:pt x="3849" y="633"/>
                  <a:pt x="3849" y="633"/>
                </a:cubicBezTo>
                <a:cubicBezTo>
                  <a:pt x="3848" y="633"/>
                  <a:pt x="3848" y="633"/>
                  <a:pt x="3848" y="633"/>
                </a:cubicBezTo>
                <a:cubicBezTo>
                  <a:pt x="3823" y="678"/>
                  <a:pt x="3785" y="700"/>
                  <a:pt x="3734" y="700"/>
                </a:cubicBezTo>
                <a:cubicBezTo>
                  <a:pt x="3645" y="700"/>
                  <a:pt x="3601" y="648"/>
                  <a:pt x="3601" y="542"/>
                </a:cubicBezTo>
                <a:cubicBezTo>
                  <a:pt x="3601" y="321"/>
                  <a:pt x="3601" y="321"/>
                  <a:pt x="3601" y="321"/>
                </a:cubicBezTo>
                <a:cubicBezTo>
                  <a:pt x="3660" y="321"/>
                  <a:pt x="3660" y="321"/>
                  <a:pt x="3660" y="321"/>
                </a:cubicBezTo>
                <a:cubicBezTo>
                  <a:pt x="3660" y="533"/>
                  <a:pt x="3660" y="533"/>
                  <a:pt x="3660" y="533"/>
                </a:cubicBezTo>
                <a:cubicBezTo>
                  <a:pt x="3660" y="611"/>
                  <a:pt x="3690" y="650"/>
                  <a:pt x="3750" y="650"/>
                </a:cubicBezTo>
                <a:cubicBezTo>
                  <a:pt x="3780" y="650"/>
                  <a:pt x="3803" y="639"/>
                  <a:pt x="3822" y="618"/>
                </a:cubicBezTo>
                <a:cubicBezTo>
                  <a:pt x="3840" y="596"/>
                  <a:pt x="3849" y="569"/>
                  <a:pt x="3849" y="534"/>
                </a:cubicBezTo>
                <a:cubicBezTo>
                  <a:pt x="3849" y="321"/>
                  <a:pt x="3849" y="321"/>
                  <a:pt x="3849" y="321"/>
                </a:cubicBezTo>
                <a:cubicBezTo>
                  <a:pt x="3909" y="321"/>
                  <a:pt x="3909" y="321"/>
                  <a:pt x="3909" y="321"/>
                </a:cubicBezTo>
                <a:lnTo>
                  <a:pt x="3909" y="691"/>
                </a:lnTo>
                <a:close/>
                <a:moveTo>
                  <a:pt x="4314" y="691"/>
                </a:moveTo>
                <a:cubicBezTo>
                  <a:pt x="4255" y="691"/>
                  <a:pt x="4255" y="691"/>
                  <a:pt x="4255" y="691"/>
                </a:cubicBezTo>
                <a:cubicBezTo>
                  <a:pt x="4255" y="628"/>
                  <a:pt x="4255" y="628"/>
                  <a:pt x="4255" y="628"/>
                </a:cubicBezTo>
                <a:cubicBezTo>
                  <a:pt x="4254" y="628"/>
                  <a:pt x="4254" y="628"/>
                  <a:pt x="4254" y="628"/>
                </a:cubicBezTo>
                <a:cubicBezTo>
                  <a:pt x="4226" y="676"/>
                  <a:pt x="4184" y="700"/>
                  <a:pt x="4126" y="700"/>
                </a:cubicBezTo>
                <a:cubicBezTo>
                  <a:pt x="4080" y="700"/>
                  <a:pt x="4042" y="684"/>
                  <a:pt x="4015" y="650"/>
                </a:cubicBezTo>
                <a:cubicBezTo>
                  <a:pt x="3987" y="616"/>
                  <a:pt x="3973" y="571"/>
                  <a:pt x="3973" y="515"/>
                </a:cubicBezTo>
                <a:cubicBezTo>
                  <a:pt x="3973" y="454"/>
                  <a:pt x="3988" y="405"/>
                  <a:pt x="4019" y="368"/>
                </a:cubicBezTo>
                <a:cubicBezTo>
                  <a:pt x="4050" y="331"/>
                  <a:pt x="4091" y="312"/>
                  <a:pt x="4143" y="312"/>
                </a:cubicBezTo>
                <a:cubicBezTo>
                  <a:pt x="4193" y="312"/>
                  <a:pt x="4230" y="332"/>
                  <a:pt x="4254" y="372"/>
                </a:cubicBezTo>
                <a:cubicBezTo>
                  <a:pt x="4255" y="372"/>
                  <a:pt x="4255" y="372"/>
                  <a:pt x="4255" y="372"/>
                </a:cubicBezTo>
                <a:cubicBezTo>
                  <a:pt x="4255" y="143"/>
                  <a:pt x="4255" y="143"/>
                  <a:pt x="4255" y="143"/>
                </a:cubicBezTo>
                <a:cubicBezTo>
                  <a:pt x="4314" y="143"/>
                  <a:pt x="4314" y="143"/>
                  <a:pt x="4314" y="143"/>
                </a:cubicBezTo>
                <a:lnTo>
                  <a:pt x="4314" y="691"/>
                </a:lnTo>
                <a:close/>
                <a:moveTo>
                  <a:pt x="4255" y="524"/>
                </a:moveTo>
                <a:cubicBezTo>
                  <a:pt x="4255" y="469"/>
                  <a:pt x="4255" y="469"/>
                  <a:pt x="4255" y="469"/>
                </a:cubicBezTo>
                <a:cubicBezTo>
                  <a:pt x="4255" y="439"/>
                  <a:pt x="4245" y="413"/>
                  <a:pt x="4225" y="393"/>
                </a:cubicBezTo>
                <a:cubicBezTo>
                  <a:pt x="4204" y="373"/>
                  <a:pt x="4179" y="363"/>
                  <a:pt x="4150" y="363"/>
                </a:cubicBezTo>
                <a:cubicBezTo>
                  <a:pt x="4115" y="363"/>
                  <a:pt x="4086" y="376"/>
                  <a:pt x="4065" y="402"/>
                </a:cubicBezTo>
                <a:cubicBezTo>
                  <a:pt x="4044" y="429"/>
                  <a:pt x="4034" y="465"/>
                  <a:pt x="4034" y="512"/>
                </a:cubicBezTo>
                <a:cubicBezTo>
                  <a:pt x="4034" y="554"/>
                  <a:pt x="4044" y="588"/>
                  <a:pt x="4063" y="613"/>
                </a:cubicBezTo>
                <a:cubicBezTo>
                  <a:pt x="4083" y="637"/>
                  <a:pt x="4110" y="650"/>
                  <a:pt x="4143" y="650"/>
                </a:cubicBezTo>
                <a:cubicBezTo>
                  <a:pt x="4176" y="650"/>
                  <a:pt x="4203" y="638"/>
                  <a:pt x="4224" y="614"/>
                </a:cubicBezTo>
                <a:cubicBezTo>
                  <a:pt x="4245" y="591"/>
                  <a:pt x="4255" y="561"/>
                  <a:pt x="4255" y="524"/>
                </a:cubicBezTo>
                <a:close/>
                <a:moveTo>
                  <a:pt x="4464" y="691"/>
                </a:moveTo>
                <a:cubicBezTo>
                  <a:pt x="4404" y="691"/>
                  <a:pt x="4404" y="691"/>
                  <a:pt x="4404" y="691"/>
                </a:cubicBezTo>
                <a:cubicBezTo>
                  <a:pt x="4404" y="321"/>
                  <a:pt x="4404" y="321"/>
                  <a:pt x="4404" y="321"/>
                </a:cubicBezTo>
                <a:cubicBezTo>
                  <a:pt x="4464" y="321"/>
                  <a:pt x="4464" y="321"/>
                  <a:pt x="4464" y="321"/>
                </a:cubicBezTo>
                <a:lnTo>
                  <a:pt x="4464" y="691"/>
                </a:lnTo>
                <a:close/>
                <a:moveTo>
                  <a:pt x="4896" y="505"/>
                </a:moveTo>
                <a:cubicBezTo>
                  <a:pt x="4896" y="564"/>
                  <a:pt x="4879" y="611"/>
                  <a:pt x="4846" y="647"/>
                </a:cubicBezTo>
                <a:cubicBezTo>
                  <a:pt x="4812" y="682"/>
                  <a:pt x="4767" y="700"/>
                  <a:pt x="4711" y="700"/>
                </a:cubicBezTo>
                <a:cubicBezTo>
                  <a:pt x="4656" y="700"/>
                  <a:pt x="4613" y="683"/>
                  <a:pt x="4580" y="648"/>
                </a:cubicBezTo>
                <a:cubicBezTo>
                  <a:pt x="4547" y="613"/>
                  <a:pt x="4531" y="567"/>
                  <a:pt x="4531" y="510"/>
                </a:cubicBezTo>
                <a:cubicBezTo>
                  <a:pt x="4531" y="449"/>
                  <a:pt x="4548" y="401"/>
                  <a:pt x="4581" y="365"/>
                </a:cubicBezTo>
                <a:cubicBezTo>
                  <a:pt x="4615" y="330"/>
                  <a:pt x="4661" y="312"/>
                  <a:pt x="4720" y="312"/>
                </a:cubicBezTo>
                <a:cubicBezTo>
                  <a:pt x="4775" y="312"/>
                  <a:pt x="4818" y="329"/>
                  <a:pt x="4849" y="363"/>
                </a:cubicBezTo>
                <a:cubicBezTo>
                  <a:pt x="4880" y="398"/>
                  <a:pt x="4896" y="445"/>
                  <a:pt x="4896" y="505"/>
                </a:cubicBezTo>
                <a:close/>
                <a:moveTo>
                  <a:pt x="4835" y="507"/>
                </a:moveTo>
                <a:cubicBezTo>
                  <a:pt x="4835" y="460"/>
                  <a:pt x="4825" y="425"/>
                  <a:pt x="4804" y="400"/>
                </a:cubicBezTo>
                <a:cubicBezTo>
                  <a:pt x="4783" y="375"/>
                  <a:pt x="4754" y="363"/>
                  <a:pt x="4716" y="363"/>
                </a:cubicBezTo>
                <a:cubicBezTo>
                  <a:pt x="4677" y="363"/>
                  <a:pt x="4647" y="375"/>
                  <a:pt x="4625" y="401"/>
                </a:cubicBezTo>
                <a:cubicBezTo>
                  <a:pt x="4603" y="426"/>
                  <a:pt x="4592" y="462"/>
                  <a:pt x="4592" y="508"/>
                </a:cubicBezTo>
                <a:cubicBezTo>
                  <a:pt x="4592" y="553"/>
                  <a:pt x="4603" y="587"/>
                  <a:pt x="4625" y="612"/>
                </a:cubicBezTo>
                <a:cubicBezTo>
                  <a:pt x="4648" y="637"/>
                  <a:pt x="4678" y="650"/>
                  <a:pt x="4716" y="650"/>
                </a:cubicBezTo>
                <a:cubicBezTo>
                  <a:pt x="4754" y="650"/>
                  <a:pt x="4784" y="637"/>
                  <a:pt x="4804" y="613"/>
                </a:cubicBezTo>
                <a:cubicBezTo>
                  <a:pt x="4825" y="588"/>
                  <a:pt x="4835" y="553"/>
                  <a:pt x="4835" y="507"/>
                </a:cubicBezTo>
                <a:close/>
                <a:moveTo>
                  <a:pt x="648" y="0"/>
                </a:moveTo>
                <a:cubicBezTo>
                  <a:pt x="305" y="343"/>
                  <a:pt x="305" y="343"/>
                  <a:pt x="305" y="343"/>
                </a:cubicBezTo>
                <a:cubicBezTo>
                  <a:pt x="86" y="173"/>
                  <a:pt x="86" y="173"/>
                  <a:pt x="86" y="173"/>
                </a:cubicBezTo>
                <a:cubicBezTo>
                  <a:pt x="0" y="216"/>
                  <a:pt x="0" y="216"/>
                  <a:pt x="0" y="216"/>
                </a:cubicBezTo>
                <a:cubicBezTo>
                  <a:pt x="0" y="648"/>
                  <a:pt x="0" y="648"/>
                  <a:pt x="0" y="648"/>
                </a:cubicBezTo>
                <a:cubicBezTo>
                  <a:pt x="86" y="691"/>
                  <a:pt x="86" y="691"/>
                  <a:pt x="86" y="691"/>
                </a:cubicBezTo>
                <a:cubicBezTo>
                  <a:pt x="305" y="521"/>
                  <a:pt x="305" y="521"/>
                  <a:pt x="305" y="521"/>
                </a:cubicBezTo>
                <a:cubicBezTo>
                  <a:pt x="648" y="864"/>
                  <a:pt x="648" y="864"/>
                  <a:pt x="648" y="864"/>
                </a:cubicBezTo>
                <a:cubicBezTo>
                  <a:pt x="865" y="778"/>
                  <a:pt x="865" y="778"/>
                  <a:pt x="865" y="778"/>
                </a:cubicBezTo>
                <a:cubicBezTo>
                  <a:pt x="865" y="86"/>
                  <a:pt x="865" y="86"/>
                  <a:pt x="865" y="86"/>
                </a:cubicBezTo>
                <a:lnTo>
                  <a:pt x="648" y="0"/>
                </a:lnTo>
                <a:close/>
                <a:moveTo>
                  <a:pt x="86" y="562"/>
                </a:moveTo>
                <a:cubicBezTo>
                  <a:pt x="86" y="302"/>
                  <a:pt x="86" y="302"/>
                  <a:pt x="86" y="302"/>
                </a:cubicBezTo>
                <a:cubicBezTo>
                  <a:pt x="216" y="432"/>
                  <a:pt x="216" y="432"/>
                  <a:pt x="216" y="432"/>
                </a:cubicBezTo>
                <a:lnTo>
                  <a:pt x="86" y="562"/>
                </a:lnTo>
                <a:close/>
                <a:moveTo>
                  <a:pt x="420" y="432"/>
                </a:moveTo>
                <a:cubicBezTo>
                  <a:pt x="648" y="254"/>
                  <a:pt x="648" y="254"/>
                  <a:pt x="648" y="254"/>
                </a:cubicBezTo>
                <a:cubicBezTo>
                  <a:pt x="648" y="610"/>
                  <a:pt x="648" y="610"/>
                  <a:pt x="648" y="610"/>
                </a:cubicBezTo>
                <a:lnTo>
                  <a:pt x="420" y="432"/>
                </a:lnTo>
                <a:close/>
              </a:path>
            </a:pathLst>
          </a:custGeom>
          <a:solidFill>
            <a:schemeClr val="tx2"/>
          </a:solidFill>
          <a:ln>
            <a:noFill/>
          </a:ln>
        </p:spPr>
        <p:txBody>
          <a:bodyPr vert="horz" wrap="square" lIns="89606" tIns="44803" rIns="89606" bIns="44803" numCol="1" anchor="t" anchorCtr="0" compatLnSpc="1">
            <a:prstTxWarp prst="textNoShape">
              <a:avLst/>
            </a:prstTxWarp>
          </a:bodyPr>
          <a:lstStyle/>
          <a:p>
            <a:pPr defTabSz="913952"/>
            <a:endParaRPr lang="en-US" sz="1799">
              <a:solidFill>
                <a:srgbClr val="FFFFFF"/>
              </a:solidFill>
            </a:endParaRPr>
          </a:p>
        </p:txBody>
      </p:sp>
      <p:pic>
        <p:nvPicPr>
          <p:cNvPr id="47" name="Picture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6637" y="2905869"/>
            <a:ext cx="559299" cy="559299"/>
          </a:xfrm>
          <a:prstGeom prst="rect">
            <a:avLst/>
          </a:prstGeom>
        </p:spPr>
      </p:pic>
      <p:grpSp>
        <p:nvGrpSpPr>
          <p:cNvPr id="2" name="Group 1"/>
          <p:cNvGrpSpPr/>
          <p:nvPr/>
        </p:nvGrpSpPr>
        <p:grpSpPr>
          <a:xfrm>
            <a:off x="513768" y="1641545"/>
            <a:ext cx="1138550" cy="2010722"/>
            <a:chOff x="524206" y="1673490"/>
            <a:chExt cx="1161683" cy="2051575"/>
          </a:xfrm>
        </p:grpSpPr>
        <p:pic>
          <p:nvPicPr>
            <p:cNvPr id="195" name="Picture 19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4206" y="1673490"/>
              <a:ext cx="886010" cy="2051575"/>
            </a:xfrm>
            <a:prstGeom prst="rect">
              <a:avLst/>
            </a:prstGeom>
          </p:spPr>
        </p:pic>
        <p:sp>
          <p:nvSpPr>
            <p:cNvPr id="196" name="TextBox 195"/>
            <p:cNvSpPr txBox="1"/>
            <p:nvPr/>
          </p:nvSpPr>
          <p:spPr>
            <a:xfrm>
              <a:off x="1335537" y="2525942"/>
              <a:ext cx="350352" cy="193899"/>
            </a:xfrm>
            <a:prstGeom prst="rect">
              <a:avLst/>
            </a:prstGeom>
            <a:noFill/>
          </p:spPr>
          <p:txBody>
            <a:bodyPr wrap="none" lIns="0" tIns="0" rIns="0" bIns="0" rtlCol="0">
              <a:spAutoFit/>
            </a:bodyPr>
            <a:lstStyle/>
            <a:p>
              <a:pPr>
                <a:lnSpc>
                  <a:spcPct val="90000"/>
                </a:lnSpc>
                <a:spcAft>
                  <a:spcPts val="588"/>
                </a:spcAft>
              </a:pPr>
              <a:r>
                <a:rPr lang="en-US" sz="1372" b="1" dirty="0">
                  <a:gradFill>
                    <a:gsLst>
                      <a:gs pos="2917">
                        <a:srgbClr val="FFFFFF"/>
                      </a:gs>
                      <a:gs pos="30000">
                        <a:srgbClr val="FFFFFF"/>
                      </a:gs>
                    </a:gsLst>
                    <a:lin ang="5400000" scaled="0"/>
                  </a:gradFill>
                </a:rPr>
                <a:t>DEV</a:t>
              </a:r>
            </a:p>
          </p:txBody>
        </p:sp>
      </p:grpSp>
      <p:grpSp>
        <p:nvGrpSpPr>
          <p:cNvPr id="6" name="Group 5"/>
          <p:cNvGrpSpPr/>
          <p:nvPr/>
        </p:nvGrpSpPr>
        <p:grpSpPr>
          <a:xfrm>
            <a:off x="2265877" y="1641546"/>
            <a:ext cx="977358" cy="2008287"/>
            <a:chOff x="2311914" y="1673490"/>
            <a:chExt cx="997216" cy="2049091"/>
          </a:xfrm>
        </p:grpSpPr>
        <p:pic>
          <p:nvPicPr>
            <p:cNvPr id="194" name="Picture 19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73590" y="1673490"/>
              <a:ext cx="835540" cy="2049091"/>
            </a:xfrm>
            <a:prstGeom prst="rect">
              <a:avLst/>
            </a:prstGeom>
          </p:spPr>
        </p:pic>
        <p:sp>
          <p:nvSpPr>
            <p:cNvPr id="200" name="TextBox 199"/>
            <p:cNvSpPr txBox="1"/>
            <p:nvPr/>
          </p:nvSpPr>
          <p:spPr>
            <a:xfrm>
              <a:off x="2311914" y="2525942"/>
              <a:ext cx="347852" cy="193899"/>
            </a:xfrm>
            <a:prstGeom prst="rect">
              <a:avLst/>
            </a:prstGeom>
            <a:noFill/>
          </p:spPr>
          <p:txBody>
            <a:bodyPr wrap="none" lIns="0" tIns="0" rIns="0" bIns="0" rtlCol="0">
              <a:spAutoFit/>
            </a:bodyPr>
            <a:lstStyle/>
            <a:p>
              <a:pPr>
                <a:lnSpc>
                  <a:spcPct val="90000"/>
                </a:lnSpc>
                <a:spcAft>
                  <a:spcPts val="588"/>
                </a:spcAft>
              </a:pPr>
              <a:r>
                <a:rPr lang="en-US" sz="1372" b="1" dirty="0">
                  <a:gradFill>
                    <a:gsLst>
                      <a:gs pos="2917">
                        <a:srgbClr val="FFFFFF"/>
                      </a:gs>
                      <a:gs pos="30000">
                        <a:srgbClr val="FFFFFF"/>
                      </a:gs>
                    </a:gsLst>
                    <a:lin ang="5400000" scaled="0"/>
                  </a:gradFill>
                </a:rPr>
                <a:t>OPS</a:t>
              </a:r>
            </a:p>
          </p:txBody>
        </p:sp>
      </p:grpSp>
    </p:spTree>
    <p:extLst>
      <p:ext uri="{BB962C8B-B14F-4D97-AF65-F5344CB8AC3E}">
        <p14:creationId xmlns:p14="http://schemas.microsoft.com/office/powerpoint/2010/main" val="163267928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par>
                          <p:cTn id="8" fill="hold">
                            <p:stCondLst>
                              <p:cond delay="500"/>
                            </p:stCondLst>
                            <p:childTnLst>
                              <p:par>
                                <p:cTn id="9" presetID="22" presetClass="entr" presetSubtype="1" fill="hold" nodeType="afterEffect">
                                  <p:stCondLst>
                                    <p:cond delay="500"/>
                                  </p:stCondLst>
                                  <p:childTnLst>
                                    <p:set>
                                      <p:cBhvr>
                                        <p:cTn id="10" dur="1" fill="hold">
                                          <p:stCondLst>
                                            <p:cond delay="0"/>
                                          </p:stCondLst>
                                        </p:cTn>
                                        <p:tgtEl>
                                          <p:spTgt spid="48"/>
                                        </p:tgtEl>
                                        <p:attrNameLst>
                                          <p:attrName>style.visibility</p:attrName>
                                        </p:attrNameLst>
                                      </p:cBhvr>
                                      <p:to>
                                        <p:strVal val="visible"/>
                                      </p:to>
                                    </p:set>
                                    <p:animEffect transition="in" filter="wipe(up)">
                                      <p:cBhvr>
                                        <p:cTn id="11" dur="500"/>
                                        <p:tgtEl>
                                          <p:spTgt spid="48"/>
                                        </p:tgtEl>
                                      </p:cBhvr>
                                    </p:animEffect>
                                  </p:childTnLst>
                                </p:cTn>
                              </p:par>
                            </p:childTnLst>
                          </p:cTn>
                        </p:par>
                        <p:par>
                          <p:cTn id="12" fill="hold">
                            <p:stCondLst>
                              <p:cond delay="1500"/>
                            </p:stCondLst>
                            <p:childTnLst>
                              <p:par>
                                <p:cTn id="13" presetID="22" presetClass="entr" presetSubtype="8" fill="hold" nodeType="afterEffect">
                                  <p:stCondLst>
                                    <p:cond delay="500"/>
                                  </p:stCondLst>
                                  <p:childTnLst>
                                    <p:set>
                                      <p:cBhvr>
                                        <p:cTn id="14" dur="1" fill="hold">
                                          <p:stCondLst>
                                            <p:cond delay="0"/>
                                          </p:stCondLst>
                                        </p:cTn>
                                        <p:tgtEl>
                                          <p:spTgt spid="49"/>
                                        </p:tgtEl>
                                        <p:attrNameLst>
                                          <p:attrName>style.visibility</p:attrName>
                                        </p:attrNameLst>
                                      </p:cBhvr>
                                      <p:to>
                                        <p:strVal val="visible"/>
                                      </p:to>
                                    </p:set>
                                    <p:animEffect transition="in" filter="wipe(left)">
                                      <p:cBhvr>
                                        <p:cTn id="15" dur="500"/>
                                        <p:tgtEl>
                                          <p:spTgt spid="49"/>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35"/>
                                        </p:tgtEl>
                                      </p:cBhvr>
                                    </p:animEffect>
                                    <p:set>
                                      <p:cBhvr>
                                        <p:cTn id="24" dur="1" fill="hold">
                                          <p:stCondLst>
                                            <p:cond delay="499"/>
                                          </p:stCondLst>
                                        </p:cTn>
                                        <p:tgtEl>
                                          <p:spTgt spid="35"/>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48"/>
                                        </p:tgtEl>
                                      </p:cBhvr>
                                    </p:animEffect>
                                    <p:set>
                                      <p:cBhvr>
                                        <p:cTn id="27" dur="1" fill="hold">
                                          <p:stCondLst>
                                            <p:cond delay="499"/>
                                          </p:stCondLst>
                                        </p:cTn>
                                        <p:tgtEl>
                                          <p:spTgt spid="48"/>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49"/>
                                        </p:tgtEl>
                                      </p:cBhvr>
                                    </p:animEffect>
                                    <p:set>
                                      <p:cBhvr>
                                        <p:cTn id="30" dur="1" fill="hold">
                                          <p:stCondLst>
                                            <p:cond delay="499"/>
                                          </p:stCondLst>
                                        </p:cTn>
                                        <p:tgtEl>
                                          <p:spTgt spid="49"/>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46"/>
                                        </p:tgtEl>
                                      </p:cBhvr>
                                    </p:animEffect>
                                    <p:set>
                                      <p:cBhvr>
                                        <p:cTn id="33" dur="1" fill="hold">
                                          <p:stCondLst>
                                            <p:cond delay="499"/>
                                          </p:stCondLst>
                                        </p:cTn>
                                        <p:tgtEl>
                                          <p:spTgt spid="46"/>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fade">
                                      <p:cBhvr>
                                        <p:cTn id="37" dur="500"/>
                                        <p:tgtEl>
                                          <p:spTgt spid="47"/>
                                        </p:tgtEl>
                                      </p:cBhvr>
                                    </p:animEffect>
                                  </p:childTnLst>
                                </p:cTn>
                              </p:par>
                            </p:childTnLst>
                          </p:cTn>
                        </p:par>
                        <p:par>
                          <p:cTn id="38" fill="hold">
                            <p:stCondLst>
                              <p:cond delay="1000"/>
                            </p:stCondLst>
                            <p:childTnLst>
                              <p:par>
                                <p:cTn id="39" presetID="22" presetClass="entr" presetSubtype="1" fill="hold" nodeType="afterEffect">
                                  <p:stCondLst>
                                    <p:cond delay="500"/>
                                  </p:stCondLst>
                                  <p:childTnLst>
                                    <p:set>
                                      <p:cBhvr>
                                        <p:cTn id="40" dur="1" fill="hold">
                                          <p:stCondLst>
                                            <p:cond delay="0"/>
                                          </p:stCondLst>
                                        </p:cTn>
                                        <p:tgtEl>
                                          <p:spTgt spid="48"/>
                                        </p:tgtEl>
                                        <p:attrNameLst>
                                          <p:attrName>style.visibility</p:attrName>
                                        </p:attrNameLst>
                                      </p:cBhvr>
                                      <p:to>
                                        <p:strVal val="visible"/>
                                      </p:to>
                                    </p:set>
                                    <p:animEffect transition="in" filter="wipe(up)">
                                      <p:cBhvr>
                                        <p:cTn id="41" dur="500"/>
                                        <p:tgtEl>
                                          <p:spTgt spid="48"/>
                                        </p:tgtEl>
                                      </p:cBhvr>
                                    </p:animEffect>
                                  </p:childTnLst>
                                </p:cTn>
                              </p:par>
                            </p:childTnLst>
                          </p:cTn>
                        </p:par>
                        <p:par>
                          <p:cTn id="42" fill="hold">
                            <p:stCondLst>
                              <p:cond delay="2000"/>
                            </p:stCondLst>
                            <p:childTnLst>
                              <p:par>
                                <p:cTn id="43" presetID="22" presetClass="entr" presetSubtype="8" fill="hold" nodeType="afterEffect">
                                  <p:stCondLst>
                                    <p:cond delay="500"/>
                                  </p:stCondLst>
                                  <p:childTnLst>
                                    <p:set>
                                      <p:cBhvr>
                                        <p:cTn id="44" dur="1" fill="hold">
                                          <p:stCondLst>
                                            <p:cond delay="0"/>
                                          </p:stCondLst>
                                        </p:cTn>
                                        <p:tgtEl>
                                          <p:spTgt spid="49"/>
                                        </p:tgtEl>
                                        <p:attrNameLst>
                                          <p:attrName>style.visibility</p:attrName>
                                        </p:attrNameLst>
                                      </p:cBhvr>
                                      <p:to>
                                        <p:strVal val="visible"/>
                                      </p:to>
                                    </p:set>
                                    <p:animEffect transition="in" filter="wipe(left)">
                                      <p:cBhvr>
                                        <p:cTn id="45" dur="500"/>
                                        <p:tgtEl>
                                          <p:spTgt spid="49"/>
                                        </p:tgtEl>
                                      </p:cBhvr>
                                    </p:animEffect>
                                  </p:childTnLst>
                                </p:cTn>
                              </p:par>
                            </p:childTnLst>
                          </p:cTn>
                        </p:par>
                        <p:par>
                          <p:cTn id="46" fill="hold">
                            <p:stCondLst>
                              <p:cond delay="3000"/>
                            </p:stCondLst>
                            <p:childTnLst>
                              <p:par>
                                <p:cTn id="47" presetID="10" presetClass="entr" presetSubtype="0" fill="hold" nodeType="afterEffect">
                                  <p:stCondLst>
                                    <p:cond delay="50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48896" y="1543922"/>
            <a:ext cx="3030409" cy="3056202"/>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13" tIns="143370" rIns="179213" bIns="143370" numCol="1" spcCol="0" rtlCol="0" fromWordArt="0" anchor="t" anchorCtr="0" forceAA="0" compatLnSpc="1">
            <a:prstTxWarp prst="textNoShape">
              <a:avLst/>
            </a:prstTxWarp>
            <a:noAutofit/>
          </a:bodyPr>
          <a:lstStyle/>
          <a:p>
            <a:pPr algn="ctr" defTabSz="913740">
              <a:lnSpc>
                <a:spcPct val="90000"/>
              </a:lnSpc>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sp>
        <p:nvSpPr>
          <p:cNvPr id="139" name="Title 3"/>
          <p:cNvSpPr>
            <a:spLocks noGrp="1"/>
          </p:cNvSpPr>
          <p:nvPr>
            <p:ph type="title"/>
          </p:nvPr>
        </p:nvSpPr>
        <p:spPr/>
        <p:txBody>
          <a:bodyPr/>
          <a:lstStyle/>
          <a:p>
            <a:r>
              <a:rPr lang="en-US" dirty="0" smtClean="0">
                <a:gradFill>
                  <a:gsLst>
                    <a:gs pos="0">
                      <a:schemeClr val="tx1"/>
                    </a:gs>
                    <a:gs pos="100000">
                      <a:schemeClr val="tx1"/>
                    </a:gs>
                  </a:gsLst>
                  <a:lin ang="5400000" scaled="1"/>
                </a:gradFill>
              </a:rPr>
              <a:t>Continuous Integration</a:t>
            </a:r>
            <a:endParaRPr lang="en-US" dirty="0">
              <a:gradFill>
                <a:gsLst>
                  <a:gs pos="0">
                    <a:schemeClr val="tx1"/>
                  </a:gs>
                  <a:gs pos="100000">
                    <a:schemeClr val="tx1"/>
                  </a:gs>
                </a:gsLst>
                <a:lin ang="5400000" scaled="1"/>
              </a:gradFill>
            </a:endParaRPr>
          </a:p>
        </p:txBody>
      </p:sp>
      <p:sp>
        <p:nvSpPr>
          <p:cNvPr id="7" name="TextBox 6"/>
          <p:cNvSpPr txBox="1"/>
          <p:nvPr/>
        </p:nvSpPr>
        <p:spPr>
          <a:xfrm>
            <a:off x="559394" y="4188931"/>
            <a:ext cx="2824814" cy="458195"/>
          </a:xfrm>
          <a:prstGeom prst="rect">
            <a:avLst/>
          </a:prstGeom>
          <a:noFill/>
        </p:spPr>
        <p:txBody>
          <a:bodyPr wrap="square" lIns="182780" tIns="146225" rIns="182780" bIns="146225" rtlCol="0">
            <a:spAutoFit/>
          </a:bodyPr>
          <a:lstStyle/>
          <a:p>
            <a:pPr algn="ctr" defTabSz="913863">
              <a:lnSpc>
                <a:spcPct val="90000"/>
              </a:lnSpc>
              <a:spcAft>
                <a:spcPts val="600"/>
              </a:spcAft>
            </a:pPr>
            <a:r>
              <a:rPr lang="en-US" sz="1176" dirty="0">
                <a:gradFill>
                  <a:gsLst>
                    <a:gs pos="2917">
                      <a:prstClr val="white"/>
                    </a:gs>
                    <a:gs pos="30000">
                      <a:prstClr val="white"/>
                    </a:gs>
                  </a:gsLst>
                  <a:lin ang="5400000" scaled="0"/>
                </a:gradFill>
              </a:rPr>
              <a:t>Client Workstations</a:t>
            </a:r>
          </a:p>
        </p:txBody>
      </p:sp>
      <p:grpSp>
        <p:nvGrpSpPr>
          <p:cNvPr id="8" name="Group 7"/>
          <p:cNvGrpSpPr/>
          <p:nvPr/>
        </p:nvGrpSpPr>
        <p:grpSpPr>
          <a:xfrm>
            <a:off x="450128" y="4699544"/>
            <a:ext cx="3033784" cy="1479525"/>
            <a:chOff x="458456" y="4431458"/>
            <a:chExt cx="3095863" cy="1509800"/>
          </a:xfrm>
        </p:grpSpPr>
        <p:sp>
          <p:nvSpPr>
            <p:cNvPr id="97" name="Rounded Rectangle 96"/>
            <p:cNvSpPr/>
            <p:nvPr/>
          </p:nvSpPr>
          <p:spPr bwMode="auto">
            <a:xfrm>
              <a:off x="458456" y="4431458"/>
              <a:ext cx="3095863" cy="1509800"/>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Source</a:t>
              </a:r>
            </a:p>
          </p:txBody>
        </p:sp>
        <p:cxnSp>
          <p:nvCxnSpPr>
            <p:cNvPr id="245" name="Straight Connector 244"/>
            <p:cNvCxnSpPr/>
            <p:nvPr/>
          </p:nvCxnSpPr>
          <p:spPr>
            <a:xfrm>
              <a:off x="643433" y="5650385"/>
              <a:ext cx="2765230"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554466" y="3635230"/>
            <a:ext cx="2010701" cy="2546160"/>
            <a:chOff x="3626317" y="3345366"/>
            <a:chExt cx="2051845" cy="2598260"/>
          </a:xfrm>
        </p:grpSpPr>
        <p:sp>
          <p:nvSpPr>
            <p:cNvPr id="103" name="Rounded Rectangle 102"/>
            <p:cNvSpPr/>
            <p:nvPr/>
          </p:nvSpPr>
          <p:spPr bwMode="auto">
            <a:xfrm>
              <a:off x="3626317" y="3345366"/>
              <a:ext cx="2051845" cy="2598260"/>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Build</a:t>
              </a:r>
            </a:p>
          </p:txBody>
        </p:sp>
        <p:cxnSp>
          <p:nvCxnSpPr>
            <p:cNvPr id="254" name="Straight Connector 253"/>
            <p:cNvCxnSpPr/>
            <p:nvPr/>
          </p:nvCxnSpPr>
          <p:spPr>
            <a:xfrm>
              <a:off x="3752104" y="5650385"/>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3561489" y="1544555"/>
            <a:ext cx="2008144" cy="2018593"/>
            <a:chOff x="3633483" y="1211911"/>
            <a:chExt cx="2049236" cy="2059898"/>
          </a:xfrm>
        </p:grpSpPr>
        <p:sp>
          <p:nvSpPr>
            <p:cNvPr id="104" name="Rounded Rectangle 103"/>
            <p:cNvSpPr/>
            <p:nvPr/>
          </p:nvSpPr>
          <p:spPr bwMode="auto">
            <a:xfrm>
              <a:off x="3633483" y="1211911"/>
              <a:ext cx="2049236" cy="2059898"/>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prstClr val="white"/>
                  </a:solidFill>
                  <a:latin typeface="Segoe UI Light"/>
                  <a:ea typeface="Segoe UI" pitchFamily="34" charset="0"/>
                  <a:cs typeface="Segoe UI" pitchFamily="34" charset="0"/>
                </a:rPr>
                <a:t>Test</a:t>
              </a:r>
            </a:p>
          </p:txBody>
        </p:sp>
        <p:cxnSp>
          <p:nvCxnSpPr>
            <p:cNvPr id="255" name="Straight Connector 254"/>
            <p:cNvCxnSpPr/>
            <p:nvPr/>
          </p:nvCxnSpPr>
          <p:spPr>
            <a:xfrm>
              <a:off x="3752104" y="2972971"/>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5646712" y="1544558"/>
            <a:ext cx="2010701" cy="4634511"/>
            <a:chOff x="5761376" y="1211913"/>
            <a:chExt cx="2051845" cy="4729345"/>
          </a:xfrm>
        </p:grpSpPr>
        <p:sp>
          <p:nvSpPr>
            <p:cNvPr id="105" name="Rounded Rectangle 104"/>
            <p:cNvSpPr/>
            <p:nvPr/>
          </p:nvSpPr>
          <p:spPr bwMode="auto">
            <a:xfrm>
              <a:off x="5761376" y="1211913"/>
              <a:ext cx="2051845" cy="4729345"/>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Deploy</a:t>
              </a:r>
            </a:p>
          </p:txBody>
        </p:sp>
        <p:cxnSp>
          <p:nvCxnSpPr>
            <p:cNvPr id="256" name="Straight Connector 255"/>
            <p:cNvCxnSpPr/>
            <p:nvPr/>
          </p:nvCxnSpPr>
          <p:spPr>
            <a:xfrm>
              <a:off x="5908047" y="5650385"/>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7731170" y="1544556"/>
            <a:ext cx="2010701" cy="4634511"/>
            <a:chOff x="7888486" y="1211911"/>
            <a:chExt cx="2051845" cy="4729345"/>
          </a:xfrm>
        </p:grpSpPr>
        <p:sp>
          <p:nvSpPr>
            <p:cNvPr id="106" name="Rounded Rectangle 105"/>
            <p:cNvSpPr/>
            <p:nvPr/>
          </p:nvSpPr>
          <p:spPr bwMode="auto">
            <a:xfrm>
              <a:off x="7888486" y="1211911"/>
              <a:ext cx="2051845" cy="4729345"/>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Environments</a:t>
              </a:r>
            </a:p>
          </p:txBody>
        </p:sp>
        <p:cxnSp>
          <p:nvCxnSpPr>
            <p:cNvPr id="164" name="Straight Connector 163"/>
            <p:cNvCxnSpPr/>
            <p:nvPr/>
          </p:nvCxnSpPr>
          <p:spPr>
            <a:xfrm>
              <a:off x="8014272" y="5650385"/>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9817031" y="1544558"/>
            <a:ext cx="2010701" cy="4634510"/>
            <a:chOff x="10017030" y="1211913"/>
            <a:chExt cx="2051845" cy="4729344"/>
          </a:xfrm>
        </p:grpSpPr>
        <p:sp>
          <p:nvSpPr>
            <p:cNvPr id="107" name="Rounded Rectangle 106"/>
            <p:cNvSpPr/>
            <p:nvPr/>
          </p:nvSpPr>
          <p:spPr bwMode="auto">
            <a:xfrm>
              <a:off x="10017030" y="1211913"/>
              <a:ext cx="2051845" cy="4729344"/>
            </a:xfrm>
            <a:prstGeom prst="roundRect">
              <a:avLst>
                <a:gd name="adj" fmla="val 0"/>
              </a:avLst>
            </a:prstGeom>
            <a:solidFill>
              <a:schemeClr val="accent3">
                <a:lumMod val="90000"/>
                <a:lumOff val="1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Monitor and Learn</a:t>
              </a:r>
            </a:p>
          </p:txBody>
        </p:sp>
        <p:cxnSp>
          <p:nvCxnSpPr>
            <p:cNvPr id="257" name="Straight Connector 256"/>
            <p:cNvCxnSpPr/>
            <p:nvPr/>
          </p:nvCxnSpPr>
          <p:spPr>
            <a:xfrm>
              <a:off x="10159081" y="5650385"/>
              <a:ext cx="1800272"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197" name="Straight Connector 196"/>
          <p:cNvCxnSpPr/>
          <p:nvPr/>
        </p:nvCxnSpPr>
        <p:spPr>
          <a:xfrm>
            <a:off x="631396" y="4280801"/>
            <a:ext cx="2709780"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533274" y="4923035"/>
            <a:ext cx="2840133" cy="836664"/>
            <a:chOff x="543303" y="4659526"/>
            <a:chExt cx="2898250" cy="853785"/>
          </a:xfrm>
        </p:grpSpPr>
        <p:sp>
          <p:nvSpPr>
            <p:cNvPr id="36" name="TextBox 35"/>
            <p:cNvSpPr txBox="1"/>
            <p:nvPr/>
          </p:nvSpPr>
          <p:spPr>
            <a:xfrm>
              <a:off x="543303" y="5231167"/>
              <a:ext cx="1755041" cy="188314"/>
            </a:xfrm>
            <a:prstGeom prst="rect">
              <a:avLst/>
            </a:prstGeom>
            <a:noFill/>
          </p:spPr>
          <p:txBody>
            <a:bodyPr wrap="square" lIns="0" tIns="0" rIns="0" bIns="0" rtlCol="0">
              <a:spAutoFit/>
            </a:bodyPr>
            <a:lstStyle/>
            <a:p>
              <a:pPr algn="ctr" defTabSz="931870"/>
              <a:r>
                <a:rPr lang="en-US" sz="1199" dirty="0">
                  <a:gradFill>
                    <a:gsLst>
                      <a:gs pos="0">
                        <a:srgbClr val="FFFFFF"/>
                      </a:gs>
                      <a:gs pos="100000">
                        <a:srgbClr val="FFFFFF"/>
                      </a:gs>
                    </a:gsLst>
                    <a:lin ang="5400000" scaled="0"/>
                  </a:gradFill>
                  <a:ea typeface="Segoe UI" pitchFamily="34" charset="0"/>
                  <a:cs typeface="Segoe UI" pitchFamily="34" charset="0"/>
                </a:rPr>
                <a:t>Team Foundation Server</a:t>
              </a:r>
            </a:p>
          </p:txBody>
        </p:sp>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303" y="4768049"/>
              <a:ext cx="1718284" cy="343787"/>
            </a:xfrm>
            <a:prstGeom prst="rect">
              <a:avLst/>
            </a:prstGeom>
          </p:spPr>
        </p:pic>
        <p:grpSp>
          <p:nvGrpSpPr>
            <p:cNvPr id="5" name="Group 4"/>
            <p:cNvGrpSpPr/>
            <p:nvPr/>
          </p:nvGrpSpPr>
          <p:grpSpPr>
            <a:xfrm>
              <a:off x="2483063" y="4842253"/>
              <a:ext cx="392890" cy="654279"/>
              <a:chOff x="2355456" y="4842253"/>
              <a:chExt cx="392890" cy="654279"/>
            </a:xfrm>
          </p:grpSpPr>
          <p:sp>
            <p:nvSpPr>
              <p:cNvPr id="38" name="TextBox 37"/>
              <p:cNvSpPr txBox="1"/>
              <p:nvPr/>
            </p:nvSpPr>
            <p:spPr>
              <a:xfrm>
                <a:off x="2355456" y="5312340"/>
                <a:ext cx="381666" cy="184192"/>
              </a:xfrm>
              <a:prstGeom prst="rect">
                <a:avLst/>
              </a:prstGeom>
              <a:noFill/>
            </p:spPr>
            <p:txBody>
              <a:bodyPr wrap="square" lIns="0" tIns="0" rIns="0" bIns="0" rtlCol="0">
                <a:spAutoFit/>
              </a:bodyPr>
              <a:lstStyle/>
              <a:p>
                <a:pPr defTabSz="913512"/>
                <a:r>
                  <a:rPr lang="en-US" sz="1173" dirty="0">
                    <a:gradFill>
                      <a:gsLst>
                        <a:gs pos="0">
                          <a:srgbClr val="FFFFFF"/>
                        </a:gs>
                        <a:gs pos="100000">
                          <a:srgbClr val="FFFFFF"/>
                        </a:gs>
                      </a:gsLst>
                      <a:lin ang="5400000" scaled="0"/>
                    </a:gradFill>
                    <a:ea typeface="Segoe UI" pitchFamily="34" charset="0"/>
                    <a:cs typeface="Segoe UI" pitchFamily="34" charset="0"/>
                  </a:rPr>
                  <a:t>TFVC</a:t>
                </a:r>
              </a:p>
            </p:txBody>
          </p:sp>
          <p:sp>
            <p:nvSpPr>
              <p:cNvPr id="39" name="Freeform 38"/>
              <p:cNvSpPr/>
              <p:nvPr/>
            </p:nvSpPr>
            <p:spPr bwMode="auto">
              <a:xfrm rot="18885243">
                <a:off x="2349084" y="4859325"/>
                <a:ext cx="416334" cy="382190"/>
              </a:xfrm>
              <a:custGeom>
                <a:avLst/>
                <a:gdLst>
                  <a:gd name="connsiteX0" fmla="*/ 1128170 w 1781998"/>
                  <a:gd name="connsiteY0" fmla="*/ 224576 h 1635853"/>
                  <a:gd name="connsiteX1" fmla="*/ 655588 w 1781998"/>
                  <a:gd name="connsiteY1" fmla="*/ 222547 h 1635853"/>
                  <a:gd name="connsiteX2" fmla="*/ 653559 w 1781998"/>
                  <a:gd name="connsiteY2" fmla="*/ 695129 h 1635853"/>
                  <a:gd name="connsiteX3" fmla="*/ 1126141 w 1781998"/>
                  <a:gd name="connsiteY3" fmla="*/ 697158 h 1635853"/>
                  <a:gd name="connsiteX4" fmla="*/ 1128170 w 1781998"/>
                  <a:gd name="connsiteY4" fmla="*/ 224576 h 1635853"/>
                  <a:gd name="connsiteX5" fmla="*/ 1217423 w 1781998"/>
                  <a:gd name="connsiteY5" fmla="*/ 136087 h 1635853"/>
                  <a:gd name="connsiteX6" fmla="*/ 1273867 w 1781998"/>
                  <a:gd name="connsiteY6" fmla="*/ 714528 h 1635853"/>
                  <a:gd name="connsiteX7" fmla="*/ 1244159 w 1781998"/>
                  <a:gd name="connsiteY7" fmla="*/ 750580 h 1635853"/>
                  <a:gd name="connsiteX8" fmla="*/ 1414820 w 1781998"/>
                  <a:gd name="connsiteY8" fmla="*/ 922712 h 1635853"/>
                  <a:gd name="connsiteX9" fmla="*/ 1415161 w 1781998"/>
                  <a:gd name="connsiteY9" fmla="*/ 922435 h 1635853"/>
                  <a:gd name="connsiteX10" fmla="*/ 1713248 w 1781998"/>
                  <a:gd name="connsiteY10" fmla="*/ 954109 h 1635853"/>
                  <a:gd name="connsiteX11" fmla="*/ 1711808 w 1781998"/>
                  <a:gd name="connsiteY11" fmla="*/ 1289533 h 1635853"/>
                  <a:gd name="connsiteX12" fmla="*/ 1376384 w 1781998"/>
                  <a:gd name="connsiteY12" fmla="*/ 1288093 h 1635853"/>
                  <a:gd name="connsiteX13" fmla="*/ 1325385 w 1781998"/>
                  <a:gd name="connsiteY13" fmla="*/ 1030906 h 1635853"/>
                  <a:gd name="connsiteX14" fmla="*/ 1335760 w 1781998"/>
                  <a:gd name="connsiteY14" fmla="*/ 1011394 h 1635853"/>
                  <a:gd name="connsiteX15" fmla="*/ 1158092 w 1781998"/>
                  <a:gd name="connsiteY15" fmla="*/ 832194 h 1635853"/>
                  <a:gd name="connsiteX16" fmla="*/ 1142241 w 1781998"/>
                  <a:gd name="connsiteY16" fmla="*/ 845028 h 1635853"/>
                  <a:gd name="connsiteX17" fmla="*/ 976756 w 1781998"/>
                  <a:gd name="connsiteY17" fmla="*/ 911662 h 1635853"/>
                  <a:gd name="connsiteX18" fmla="*/ 950207 w 1781998"/>
                  <a:gd name="connsiteY18" fmla="*/ 914092 h 1635853"/>
                  <a:gd name="connsiteX19" fmla="*/ 950207 w 1781998"/>
                  <a:gd name="connsiteY19" fmla="*/ 1170145 h 1635853"/>
                  <a:gd name="connsiteX20" fmla="*/ 980420 w 1781998"/>
                  <a:gd name="connsiteY20" fmla="*/ 1179240 h 1635853"/>
                  <a:gd name="connsiteX21" fmla="*/ 1058657 w 1781998"/>
                  <a:gd name="connsiteY21" fmla="*/ 1231678 h 1635853"/>
                  <a:gd name="connsiteX22" fmla="*/ 1057218 w 1781998"/>
                  <a:gd name="connsiteY22" fmla="*/ 1567103 h 1635853"/>
                  <a:gd name="connsiteX23" fmla="*/ 721793 w 1781998"/>
                  <a:gd name="connsiteY23" fmla="*/ 1565663 h 1635853"/>
                  <a:gd name="connsiteX24" fmla="*/ 723233 w 1781998"/>
                  <a:gd name="connsiteY24" fmla="*/ 1230238 h 1635853"/>
                  <a:gd name="connsiteX25" fmla="*/ 801918 w 1781998"/>
                  <a:gd name="connsiteY25" fmla="*/ 1178474 h 1635853"/>
                  <a:gd name="connsiteX26" fmla="*/ 831626 w 1781998"/>
                  <a:gd name="connsiteY26" fmla="*/ 1172825 h 1635853"/>
                  <a:gd name="connsiteX27" fmla="*/ 831626 w 1781998"/>
                  <a:gd name="connsiteY27" fmla="*/ 913967 h 1635853"/>
                  <a:gd name="connsiteX28" fmla="*/ 801098 w 1781998"/>
                  <a:gd name="connsiteY28" fmla="*/ 910908 h 1635853"/>
                  <a:gd name="connsiteX29" fmla="*/ 636191 w 1781998"/>
                  <a:gd name="connsiteY29" fmla="*/ 842856 h 1635853"/>
                  <a:gd name="connsiteX30" fmla="*/ 608761 w 1781998"/>
                  <a:gd name="connsiteY30" fmla="*/ 820253 h 1635853"/>
                  <a:gd name="connsiteX31" fmla="*/ 439045 w 1781998"/>
                  <a:gd name="connsiteY31" fmla="*/ 988518 h 1635853"/>
                  <a:gd name="connsiteX32" fmla="*/ 457380 w 1781998"/>
                  <a:gd name="connsiteY32" fmla="*/ 1023725 h 1635853"/>
                  <a:gd name="connsiteX33" fmla="*/ 404175 w 1781998"/>
                  <a:gd name="connsiteY33" fmla="*/ 1280465 h 1635853"/>
                  <a:gd name="connsiteX34" fmla="*/ 68751 w 1781998"/>
                  <a:gd name="connsiteY34" fmla="*/ 1279025 h 1635853"/>
                  <a:gd name="connsiteX35" fmla="*/ 70191 w 1781998"/>
                  <a:gd name="connsiteY35" fmla="*/ 943600 h 1635853"/>
                  <a:gd name="connsiteX36" fmla="*/ 327378 w 1781998"/>
                  <a:gd name="connsiteY36" fmla="*/ 892602 h 1635853"/>
                  <a:gd name="connsiteX37" fmla="*/ 353406 w 1781998"/>
                  <a:gd name="connsiteY37" fmla="*/ 906442 h 1635853"/>
                  <a:gd name="connsiteX38" fmla="*/ 525556 w 1781998"/>
                  <a:gd name="connsiteY38" fmla="*/ 735764 h 1635853"/>
                  <a:gd name="connsiteX39" fmla="*/ 505690 w 1781998"/>
                  <a:gd name="connsiteY39" fmla="*/ 711230 h 1635853"/>
                  <a:gd name="connsiteX40" fmla="*/ 567098 w 1781998"/>
                  <a:gd name="connsiteY40" fmla="*/ 133295 h 1635853"/>
                  <a:gd name="connsiteX41" fmla="*/ 1217423 w 1781998"/>
                  <a:gd name="connsiteY41" fmla="*/ 136087 h 163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81998" h="1635853">
                    <a:moveTo>
                      <a:pt x="1128170" y="224576"/>
                    </a:moveTo>
                    <a:cubicBezTo>
                      <a:pt x="998231" y="93516"/>
                      <a:pt x="786648" y="92608"/>
                      <a:pt x="655588" y="222547"/>
                    </a:cubicBezTo>
                    <a:cubicBezTo>
                      <a:pt x="524528" y="352486"/>
                      <a:pt x="523620" y="564069"/>
                      <a:pt x="653559" y="695129"/>
                    </a:cubicBezTo>
                    <a:cubicBezTo>
                      <a:pt x="783499" y="826189"/>
                      <a:pt x="995082" y="827097"/>
                      <a:pt x="1126141" y="697158"/>
                    </a:cubicBezTo>
                    <a:cubicBezTo>
                      <a:pt x="1257201" y="567218"/>
                      <a:pt x="1258110" y="355635"/>
                      <a:pt x="1128170" y="224576"/>
                    </a:cubicBezTo>
                    <a:close/>
                    <a:moveTo>
                      <a:pt x="1217423" y="136087"/>
                    </a:moveTo>
                    <a:cubicBezTo>
                      <a:pt x="1373884" y="293896"/>
                      <a:pt x="1392484" y="536542"/>
                      <a:pt x="1273867" y="714528"/>
                    </a:cubicBezTo>
                    <a:lnTo>
                      <a:pt x="1244159" y="750580"/>
                    </a:lnTo>
                    <a:lnTo>
                      <a:pt x="1414820" y="922712"/>
                    </a:lnTo>
                    <a:lnTo>
                      <a:pt x="1415161" y="922435"/>
                    </a:lnTo>
                    <a:cubicBezTo>
                      <a:pt x="1507485" y="862045"/>
                      <a:pt x="1632549" y="872713"/>
                      <a:pt x="1713248" y="954109"/>
                    </a:cubicBezTo>
                    <a:cubicBezTo>
                      <a:pt x="1805475" y="1047131"/>
                      <a:pt x="1804831" y="1197305"/>
                      <a:pt x="1711808" y="1289533"/>
                    </a:cubicBezTo>
                    <a:cubicBezTo>
                      <a:pt x="1618785" y="1381760"/>
                      <a:pt x="1468611" y="1381116"/>
                      <a:pt x="1376384" y="1288093"/>
                    </a:cubicBezTo>
                    <a:cubicBezTo>
                      <a:pt x="1307213" y="1218326"/>
                      <a:pt x="1290283" y="1116411"/>
                      <a:pt x="1325385" y="1030906"/>
                    </a:cubicBezTo>
                    <a:lnTo>
                      <a:pt x="1335760" y="1011394"/>
                    </a:lnTo>
                    <a:lnTo>
                      <a:pt x="1158092" y="832194"/>
                    </a:lnTo>
                    <a:lnTo>
                      <a:pt x="1142241" y="845028"/>
                    </a:lnTo>
                    <a:cubicBezTo>
                      <a:pt x="1091099" y="878481"/>
                      <a:pt x="1034775" y="900687"/>
                      <a:pt x="976756" y="911662"/>
                    </a:cubicBezTo>
                    <a:lnTo>
                      <a:pt x="950207" y="914092"/>
                    </a:lnTo>
                    <a:lnTo>
                      <a:pt x="950207" y="1170145"/>
                    </a:lnTo>
                    <a:lnTo>
                      <a:pt x="980420" y="1179240"/>
                    </a:lnTo>
                    <a:cubicBezTo>
                      <a:pt x="1008922" y="1190940"/>
                      <a:pt x="1035601" y="1208423"/>
                      <a:pt x="1058657" y="1231678"/>
                    </a:cubicBezTo>
                    <a:cubicBezTo>
                      <a:pt x="1150885" y="1324701"/>
                      <a:pt x="1150240" y="1474875"/>
                      <a:pt x="1057218" y="1567103"/>
                    </a:cubicBezTo>
                    <a:cubicBezTo>
                      <a:pt x="964195" y="1659330"/>
                      <a:pt x="814021" y="1658685"/>
                      <a:pt x="721793" y="1565663"/>
                    </a:cubicBezTo>
                    <a:cubicBezTo>
                      <a:pt x="629566" y="1472640"/>
                      <a:pt x="630210" y="1322466"/>
                      <a:pt x="723233" y="1230238"/>
                    </a:cubicBezTo>
                    <a:cubicBezTo>
                      <a:pt x="746489" y="1207182"/>
                      <a:pt x="773317" y="1189929"/>
                      <a:pt x="801918" y="1178474"/>
                    </a:cubicBezTo>
                    <a:lnTo>
                      <a:pt x="831626" y="1172825"/>
                    </a:lnTo>
                    <a:lnTo>
                      <a:pt x="831626" y="913967"/>
                    </a:lnTo>
                    <a:lnTo>
                      <a:pt x="801098" y="910908"/>
                    </a:lnTo>
                    <a:cubicBezTo>
                      <a:pt x="743176" y="899436"/>
                      <a:pt x="687044" y="876747"/>
                      <a:pt x="636191" y="842856"/>
                    </a:cubicBezTo>
                    <a:lnTo>
                      <a:pt x="608761" y="820253"/>
                    </a:lnTo>
                    <a:lnTo>
                      <a:pt x="439045" y="988518"/>
                    </a:lnTo>
                    <a:lnTo>
                      <a:pt x="457380" y="1023725"/>
                    </a:lnTo>
                    <a:cubicBezTo>
                      <a:pt x="491747" y="1109528"/>
                      <a:pt x="473942" y="1211294"/>
                      <a:pt x="404175" y="1280465"/>
                    </a:cubicBezTo>
                    <a:cubicBezTo>
                      <a:pt x="311152" y="1372692"/>
                      <a:pt x="160978" y="1372048"/>
                      <a:pt x="68751" y="1279025"/>
                    </a:cubicBezTo>
                    <a:cubicBezTo>
                      <a:pt x="-23477" y="1186002"/>
                      <a:pt x="-22832" y="1035828"/>
                      <a:pt x="70191" y="943600"/>
                    </a:cubicBezTo>
                    <a:cubicBezTo>
                      <a:pt x="139958" y="874430"/>
                      <a:pt x="241873" y="857500"/>
                      <a:pt x="327378" y="892602"/>
                    </a:cubicBezTo>
                    <a:lnTo>
                      <a:pt x="353406" y="906442"/>
                    </a:lnTo>
                    <a:lnTo>
                      <a:pt x="525556" y="735764"/>
                    </a:lnTo>
                    <a:lnTo>
                      <a:pt x="505690" y="711230"/>
                    </a:lnTo>
                    <a:cubicBezTo>
                      <a:pt x="388606" y="532233"/>
                      <a:pt x="409289" y="289755"/>
                      <a:pt x="567098" y="133295"/>
                    </a:cubicBezTo>
                    <a:cubicBezTo>
                      <a:pt x="747451" y="-45516"/>
                      <a:pt x="1038612" y="-44267"/>
                      <a:pt x="1217423" y="136087"/>
                    </a:cubicBezTo>
                    <a:close/>
                  </a:path>
                </a:pathLst>
              </a:cu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87" tIns="143349" rIns="179187" bIns="143349" numCol="1" spcCol="0" rtlCol="0" fromWordArt="0" anchor="t" anchorCtr="0" forceAA="0" compatLnSpc="1">
                <a:prstTxWarp prst="textNoShape">
                  <a:avLst/>
                </a:prstTxWarp>
                <a:noAutofit/>
              </a:bodyPr>
              <a:lstStyle/>
              <a:p>
                <a:pPr algn="ctr" defTabSz="913565">
                  <a:lnSpc>
                    <a:spcPct val="90000"/>
                  </a:lnSpc>
                </a:pPr>
                <a:endParaRPr lang="en-US" sz="2352"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41" name="TextBox 40"/>
            <p:cNvSpPr txBox="1"/>
            <p:nvPr/>
          </p:nvSpPr>
          <p:spPr>
            <a:xfrm>
              <a:off x="2888865" y="4659526"/>
              <a:ext cx="261931" cy="165805"/>
            </a:xfrm>
            <a:prstGeom prst="rect">
              <a:avLst/>
            </a:prstGeom>
            <a:noFill/>
          </p:spPr>
          <p:txBody>
            <a:bodyPr wrap="square" lIns="0" tIns="0" rIns="0" bIns="0" rtlCol="0">
              <a:spAutoFit/>
            </a:bodyPr>
            <a:lstStyle>
              <a:defPPr>
                <a:defRPr lang="en-US"/>
              </a:defPPr>
              <a:lvl1pPr defTabSz="932597">
                <a:lnSpc>
                  <a:spcPct val="90000"/>
                </a:lnSpc>
                <a:defRPr sz="1200">
                  <a:gradFill>
                    <a:gsLst>
                      <a:gs pos="0">
                        <a:srgbClr val="FFFFFF"/>
                      </a:gs>
                      <a:gs pos="100000">
                        <a:srgbClr val="FFFFFF"/>
                      </a:gs>
                    </a:gsLst>
                    <a:lin ang="5400000" scaled="0"/>
                  </a:gradFill>
                  <a:ea typeface="Segoe UI" pitchFamily="34" charset="0"/>
                  <a:cs typeface="Segoe UI" pitchFamily="34" charset="0"/>
                </a:defRPr>
              </a:lvl1pPr>
            </a:lstStyle>
            <a:p>
              <a:r>
                <a:rPr lang="en-US" sz="1173" dirty="0"/>
                <a:t>OR</a:t>
              </a:r>
            </a:p>
          </p:txBody>
        </p:sp>
        <p:grpSp>
          <p:nvGrpSpPr>
            <p:cNvPr id="3" name="Group 2"/>
            <p:cNvGrpSpPr/>
            <p:nvPr/>
          </p:nvGrpSpPr>
          <p:grpSpPr>
            <a:xfrm>
              <a:off x="3041458" y="4876755"/>
              <a:ext cx="400095" cy="636556"/>
              <a:chOff x="2926710" y="4872189"/>
              <a:chExt cx="400095" cy="636556"/>
            </a:xfrm>
          </p:grpSpPr>
          <p:pic>
            <p:nvPicPr>
              <p:cNvPr id="40" name="Picture 39"/>
              <p:cNvPicPr>
                <a:picLocks noChangeAspect="1"/>
              </p:cNvPicPr>
              <p:nvPr/>
            </p:nvPicPr>
            <p:blipFill>
              <a:blip r:embed="rId4"/>
              <a:stretch>
                <a:fillRect/>
              </a:stretch>
            </p:blipFill>
            <p:spPr>
              <a:xfrm>
                <a:off x="2926710" y="4872189"/>
                <a:ext cx="400095" cy="398942"/>
              </a:xfrm>
              <a:prstGeom prst="rect">
                <a:avLst/>
              </a:prstGeom>
            </p:spPr>
          </p:pic>
          <p:sp>
            <p:nvSpPr>
              <p:cNvPr id="42" name="TextBox 41"/>
              <p:cNvSpPr txBox="1"/>
              <p:nvPr/>
            </p:nvSpPr>
            <p:spPr>
              <a:xfrm>
                <a:off x="2997869" y="5324552"/>
                <a:ext cx="266031" cy="184193"/>
              </a:xfrm>
              <a:prstGeom prst="rect">
                <a:avLst/>
              </a:prstGeom>
              <a:noFill/>
            </p:spPr>
            <p:txBody>
              <a:bodyPr wrap="square" lIns="0" tIns="0" rIns="0" bIns="0" rtlCol="0">
                <a:spAutoFit/>
              </a:bodyPr>
              <a:lstStyle/>
              <a:p>
                <a:pPr defTabSz="913512"/>
                <a:r>
                  <a:rPr lang="en-US" sz="1173" dirty="0">
                    <a:gradFill>
                      <a:gsLst>
                        <a:gs pos="0">
                          <a:srgbClr val="FFFFFF"/>
                        </a:gs>
                        <a:gs pos="100000">
                          <a:srgbClr val="FFFFFF"/>
                        </a:gs>
                      </a:gsLst>
                      <a:lin ang="5400000" scaled="0"/>
                    </a:gradFill>
                    <a:ea typeface="Segoe UI" pitchFamily="34" charset="0"/>
                    <a:cs typeface="Segoe UI" pitchFamily="34" charset="0"/>
                  </a:rPr>
                  <a:t>GIT</a:t>
                </a:r>
              </a:p>
            </p:txBody>
          </p:sp>
        </p:grpSp>
      </p:grpSp>
      <p:pic>
        <p:nvPicPr>
          <p:cNvPr id="46" name="Picture 28"/>
          <p:cNvPicPr>
            <a:picLocks noChangeAspect="1"/>
          </p:cNvPicPr>
          <p:nvPr/>
        </p:nvPicPr>
        <p:blipFill rotWithShape="1">
          <a:blip r:embed="rId5">
            <a:extLst>
              <a:ext uri="{28A0092B-C50C-407E-A947-70E740481C1C}">
                <a14:useLocalDpi xmlns:a14="http://schemas.microsoft.com/office/drawing/2010/main" val="0"/>
              </a:ext>
            </a:extLst>
          </a:blip>
          <a:srcRect b="35075"/>
          <a:stretch/>
        </p:blipFill>
        <p:spPr bwMode="auto">
          <a:xfrm>
            <a:off x="4075482" y="4796376"/>
            <a:ext cx="967263" cy="830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Arrow Connector 17"/>
          <p:cNvCxnSpPr/>
          <p:nvPr/>
        </p:nvCxnSpPr>
        <p:spPr>
          <a:xfrm>
            <a:off x="3194335" y="5377168"/>
            <a:ext cx="734306" cy="0"/>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4311300" y="3012732"/>
            <a:ext cx="0" cy="2076054"/>
          </a:xfrm>
          <a:prstGeom prst="straightConnector1">
            <a:avLst/>
          </a:prstGeom>
          <a:ln w="381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52" name="Tes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3973" y="2185817"/>
            <a:ext cx="609325" cy="621272"/>
          </a:xfrm>
          <a:prstGeom prst="rect">
            <a:avLst/>
          </a:prstGeom>
        </p:spPr>
      </p:pic>
      <p:cxnSp>
        <p:nvCxnSpPr>
          <p:cNvPr id="56" name="Straight Arrow Connector 55"/>
          <p:cNvCxnSpPr/>
          <p:nvPr/>
        </p:nvCxnSpPr>
        <p:spPr>
          <a:xfrm flipV="1">
            <a:off x="4163197" y="3012732"/>
            <a:ext cx="0" cy="2123179"/>
          </a:xfrm>
          <a:prstGeom prst="straightConnector1">
            <a:avLst/>
          </a:prstGeom>
          <a:ln w="381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nvGrpSpPr>
          <p:cNvPr id="170" name="Group 169"/>
          <p:cNvGrpSpPr/>
          <p:nvPr/>
        </p:nvGrpSpPr>
        <p:grpSpPr>
          <a:xfrm>
            <a:off x="1185071" y="2761737"/>
            <a:ext cx="1549422" cy="893709"/>
            <a:chOff x="511109" y="5814543"/>
            <a:chExt cx="1041729" cy="600871"/>
          </a:xfrm>
        </p:grpSpPr>
        <p:sp>
          <p:nvSpPr>
            <p:cNvPr id="171" name="Rectangle 154"/>
            <p:cNvSpPr>
              <a:spLocks noChangeArrowheads="1"/>
            </p:cNvSpPr>
            <p:nvPr/>
          </p:nvSpPr>
          <p:spPr bwMode="auto">
            <a:xfrm>
              <a:off x="635204" y="5814543"/>
              <a:ext cx="808238" cy="5518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sp>
          <p:nvSpPr>
            <p:cNvPr id="172" name="Rectangle 156"/>
            <p:cNvSpPr>
              <a:spLocks noChangeArrowheads="1"/>
            </p:cNvSpPr>
            <p:nvPr/>
          </p:nvSpPr>
          <p:spPr bwMode="auto">
            <a:xfrm>
              <a:off x="662962" y="5858628"/>
              <a:ext cx="751090" cy="481677"/>
            </a:xfrm>
            <a:prstGeom prst="rect">
              <a:avLst/>
            </a:prstGeom>
            <a:solidFill>
              <a:schemeClr val="tx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sp>
          <p:nvSpPr>
            <p:cNvPr id="173" name="Freeform 158"/>
            <p:cNvSpPr>
              <a:spLocks/>
            </p:cNvSpPr>
            <p:nvPr/>
          </p:nvSpPr>
          <p:spPr bwMode="auto">
            <a:xfrm>
              <a:off x="511109" y="6374593"/>
              <a:ext cx="1041729" cy="40821"/>
            </a:xfrm>
            <a:custGeom>
              <a:avLst/>
              <a:gdLst>
                <a:gd name="T0" fmla="*/ 0 w 1454"/>
                <a:gd name="T1" fmla="*/ 0 h 57"/>
                <a:gd name="T2" fmla="*/ 0 w 1454"/>
                <a:gd name="T3" fmla="*/ 4 h 57"/>
                <a:gd name="T4" fmla="*/ 53 w 1454"/>
                <a:gd name="T5" fmla="*/ 57 h 57"/>
                <a:gd name="T6" fmla="*/ 1400 w 1454"/>
                <a:gd name="T7" fmla="*/ 57 h 57"/>
                <a:gd name="T8" fmla="*/ 1454 w 1454"/>
                <a:gd name="T9" fmla="*/ 4 h 57"/>
                <a:gd name="T10" fmla="*/ 1454 w 1454"/>
                <a:gd name="T11" fmla="*/ 0 h 57"/>
                <a:gd name="T12" fmla="*/ 0 w 1454"/>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1454" h="57">
                  <a:moveTo>
                    <a:pt x="0" y="0"/>
                  </a:moveTo>
                  <a:cubicBezTo>
                    <a:pt x="0" y="4"/>
                    <a:pt x="0" y="4"/>
                    <a:pt x="0" y="4"/>
                  </a:cubicBezTo>
                  <a:cubicBezTo>
                    <a:pt x="0" y="33"/>
                    <a:pt x="24" y="57"/>
                    <a:pt x="53" y="57"/>
                  </a:cubicBezTo>
                  <a:cubicBezTo>
                    <a:pt x="1400" y="57"/>
                    <a:pt x="1400" y="57"/>
                    <a:pt x="1400" y="57"/>
                  </a:cubicBezTo>
                  <a:cubicBezTo>
                    <a:pt x="1430" y="57"/>
                    <a:pt x="1454" y="33"/>
                    <a:pt x="1454" y="4"/>
                  </a:cubicBezTo>
                  <a:cubicBezTo>
                    <a:pt x="1454" y="0"/>
                    <a:pt x="1454" y="0"/>
                    <a:pt x="1454"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grpSp>
      <p:grpSp>
        <p:nvGrpSpPr>
          <p:cNvPr id="48" name="Group 47"/>
          <p:cNvGrpSpPr/>
          <p:nvPr/>
        </p:nvGrpSpPr>
        <p:grpSpPr>
          <a:xfrm>
            <a:off x="1731450" y="2964940"/>
            <a:ext cx="424774" cy="441679"/>
            <a:chOff x="652595" y="2571201"/>
            <a:chExt cx="609169" cy="633414"/>
          </a:xfrm>
        </p:grpSpPr>
        <p:sp>
          <p:nvSpPr>
            <p:cNvPr id="49" name="Freeform 11"/>
            <p:cNvSpPr>
              <a:spLocks/>
            </p:cNvSpPr>
            <p:nvPr/>
          </p:nvSpPr>
          <p:spPr bwMode="auto">
            <a:xfrm>
              <a:off x="652595" y="2571201"/>
              <a:ext cx="609169" cy="633414"/>
            </a:xfrm>
            <a:custGeom>
              <a:avLst/>
              <a:gdLst>
                <a:gd name="T0" fmla="*/ 67 w 644"/>
                <a:gd name="T1" fmla="*/ 0 h 671"/>
                <a:gd name="T2" fmla="*/ 0 w 644"/>
                <a:gd name="T3" fmla="*/ 68 h 671"/>
                <a:gd name="T4" fmla="*/ 0 w 644"/>
                <a:gd name="T5" fmla="*/ 603 h 671"/>
                <a:gd name="T6" fmla="*/ 67 w 644"/>
                <a:gd name="T7" fmla="*/ 671 h 671"/>
                <a:gd name="T8" fmla="*/ 576 w 644"/>
                <a:gd name="T9" fmla="*/ 671 h 671"/>
                <a:gd name="T10" fmla="*/ 644 w 644"/>
                <a:gd name="T11" fmla="*/ 603 h 671"/>
                <a:gd name="T12" fmla="*/ 644 w 644"/>
                <a:gd name="T13" fmla="*/ 193 h 671"/>
                <a:gd name="T14" fmla="*/ 644 w 644"/>
                <a:gd name="T15" fmla="*/ 127 h 671"/>
                <a:gd name="T16" fmla="*/ 515 w 644"/>
                <a:gd name="T17" fmla="*/ 0 h 671"/>
                <a:gd name="T18" fmla="*/ 445 w 644"/>
                <a:gd name="T19" fmla="*/ 0 h 671"/>
                <a:gd name="T20" fmla="*/ 67 w 644"/>
                <a:gd name="T21" fmla="*/ 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4" h="671">
                  <a:moveTo>
                    <a:pt x="67" y="0"/>
                  </a:moveTo>
                  <a:cubicBezTo>
                    <a:pt x="30" y="0"/>
                    <a:pt x="0" y="30"/>
                    <a:pt x="0" y="68"/>
                  </a:cubicBezTo>
                  <a:cubicBezTo>
                    <a:pt x="0" y="603"/>
                    <a:pt x="0" y="603"/>
                    <a:pt x="0" y="603"/>
                  </a:cubicBezTo>
                  <a:cubicBezTo>
                    <a:pt x="0" y="641"/>
                    <a:pt x="30" y="671"/>
                    <a:pt x="67" y="671"/>
                  </a:cubicBezTo>
                  <a:cubicBezTo>
                    <a:pt x="576" y="671"/>
                    <a:pt x="576" y="671"/>
                    <a:pt x="576" y="671"/>
                  </a:cubicBezTo>
                  <a:cubicBezTo>
                    <a:pt x="613" y="671"/>
                    <a:pt x="644" y="641"/>
                    <a:pt x="644" y="603"/>
                  </a:cubicBezTo>
                  <a:cubicBezTo>
                    <a:pt x="644" y="193"/>
                    <a:pt x="644" y="193"/>
                    <a:pt x="644" y="193"/>
                  </a:cubicBezTo>
                  <a:cubicBezTo>
                    <a:pt x="644" y="156"/>
                    <a:pt x="644" y="127"/>
                    <a:pt x="644" y="127"/>
                  </a:cubicBezTo>
                  <a:cubicBezTo>
                    <a:pt x="515" y="0"/>
                    <a:pt x="515" y="0"/>
                    <a:pt x="515" y="0"/>
                  </a:cubicBezTo>
                  <a:cubicBezTo>
                    <a:pt x="515" y="0"/>
                    <a:pt x="482" y="0"/>
                    <a:pt x="445" y="0"/>
                  </a:cubicBez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sp>
          <p:nvSpPr>
            <p:cNvPr id="50" name="Freeform 6"/>
            <p:cNvSpPr>
              <a:spLocks/>
            </p:cNvSpPr>
            <p:nvPr/>
          </p:nvSpPr>
          <p:spPr bwMode="auto">
            <a:xfrm>
              <a:off x="828249" y="2734135"/>
              <a:ext cx="107771" cy="333265"/>
            </a:xfrm>
            <a:custGeom>
              <a:avLst/>
              <a:gdLst>
                <a:gd name="T0" fmla="*/ 23 w 86"/>
                <a:gd name="T1" fmla="*/ 56 h 265"/>
                <a:gd name="T2" fmla="*/ 23 w 86"/>
                <a:gd name="T3" fmla="*/ 90 h 265"/>
                <a:gd name="T4" fmla="*/ 0 w 86"/>
                <a:gd name="T5" fmla="*/ 119 h 265"/>
                <a:gd name="T6" fmla="*/ 0 w 86"/>
                <a:gd name="T7" fmla="*/ 146 h 265"/>
                <a:gd name="T8" fmla="*/ 23 w 86"/>
                <a:gd name="T9" fmla="*/ 174 h 265"/>
                <a:gd name="T10" fmla="*/ 23 w 86"/>
                <a:gd name="T11" fmla="*/ 210 h 265"/>
                <a:gd name="T12" fmla="*/ 36 w 86"/>
                <a:gd name="T13" fmla="*/ 251 h 265"/>
                <a:gd name="T14" fmla="*/ 86 w 86"/>
                <a:gd name="T15" fmla="*/ 265 h 265"/>
                <a:gd name="T16" fmla="*/ 86 w 86"/>
                <a:gd name="T17" fmla="*/ 237 h 265"/>
                <a:gd name="T18" fmla="*/ 67 w 86"/>
                <a:gd name="T19" fmla="*/ 231 h 265"/>
                <a:gd name="T20" fmla="*/ 62 w 86"/>
                <a:gd name="T21" fmla="*/ 210 h 265"/>
                <a:gd name="T22" fmla="*/ 62 w 86"/>
                <a:gd name="T23" fmla="*/ 179 h 265"/>
                <a:gd name="T24" fmla="*/ 39 w 86"/>
                <a:gd name="T25" fmla="*/ 133 h 265"/>
                <a:gd name="T26" fmla="*/ 39 w 86"/>
                <a:gd name="T27" fmla="*/ 132 h 265"/>
                <a:gd name="T28" fmla="*/ 62 w 86"/>
                <a:gd name="T29" fmla="*/ 87 h 265"/>
                <a:gd name="T30" fmla="*/ 62 w 86"/>
                <a:gd name="T31" fmla="*/ 55 h 265"/>
                <a:gd name="T32" fmla="*/ 86 w 86"/>
                <a:gd name="T33" fmla="*/ 28 h 265"/>
                <a:gd name="T34" fmla="*/ 86 w 86"/>
                <a:gd name="T35" fmla="*/ 0 h 265"/>
                <a:gd name="T36" fmla="*/ 36 w 86"/>
                <a:gd name="T37" fmla="*/ 14 h 265"/>
                <a:gd name="T38" fmla="*/ 23 w 86"/>
                <a:gd name="T39" fmla="*/ 56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65">
                  <a:moveTo>
                    <a:pt x="23" y="56"/>
                  </a:moveTo>
                  <a:lnTo>
                    <a:pt x="23" y="90"/>
                  </a:lnTo>
                  <a:cubicBezTo>
                    <a:pt x="23" y="109"/>
                    <a:pt x="16" y="119"/>
                    <a:pt x="0" y="119"/>
                  </a:cubicBezTo>
                  <a:lnTo>
                    <a:pt x="0" y="146"/>
                  </a:lnTo>
                  <a:cubicBezTo>
                    <a:pt x="16" y="146"/>
                    <a:pt x="23" y="156"/>
                    <a:pt x="23" y="174"/>
                  </a:cubicBezTo>
                  <a:lnTo>
                    <a:pt x="23" y="210"/>
                  </a:lnTo>
                  <a:cubicBezTo>
                    <a:pt x="23" y="229"/>
                    <a:pt x="27" y="243"/>
                    <a:pt x="36" y="251"/>
                  </a:cubicBezTo>
                  <a:cubicBezTo>
                    <a:pt x="45" y="260"/>
                    <a:pt x="62" y="265"/>
                    <a:pt x="86" y="265"/>
                  </a:cubicBezTo>
                  <a:lnTo>
                    <a:pt x="86" y="237"/>
                  </a:lnTo>
                  <a:cubicBezTo>
                    <a:pt x="77" y="237"/>
                    <a:pt x="71" y="235"/>
                    <a:pt x="67" y="231"/>
                  </a:cubicBezTo>
                  <a:cubicBezTo>
                    <a:pt x="64" y="227"/>
                    <a:pt x="62" y="220"/>
                    <a:pt x="62" y="210"/>
                  </a:cubicBezTo>
                  <a:lnTo>
                    <a:pt x="62" y="179"/>
                  </a:lnTo>
                  <a:cubicBezTo>
                    <a:pt x="62" y="154"/>
                    <a:pt x="54" y="139"/>
                    <a:pt x="39" y="133"/>
                  </a:cubicBezTo>
                  <a:lnTo>
                    <a:pt x="39" y="132"/>
                  </a:lnTo>
                  <a:cubicBezTo>
                    <a:pt x="54" y="126"/>
                    <a:pt x="62" y="111"/>
                    <a:pt x="62" y="87"/>
                  </a:cubicBezTo>
                  <a:lnTo>
                    <a:pt x="62" y="55"/>
                  </a:lnTo>
                  <a:cubicBezTo>
                    <a:pt x="62" y="37"/>
                    <a:pt x="70" y="28"/>
                    <a:pt x="86" y="28"/>
                  </a:cubicBezTo>
                  <a:lnTo>
                    <a:pt x="86" y="0"/>
                  </a:lnTo>
                  <a:cubicBezTo>
                    <a:pt x="62" y="0"/>
                    <a:pt x="46" y="5"/>
                    <a:pt x="36" y="14"/>
                  </a:cubicBezTo>
                  <a:cubicBezTo>
                    <a:pt x="28" y="23"/>
                    <a:pt x="23" y="37"/>
                    <a:pt x="23" y="56"/>
                  </a:cubicBezTo>
                  <a:close/>
                </a:path>
              </a:pathLst>
            </a:custGeom>
            <a:solidFill>
              <a:srgbClr val="808080"/>
            </a:solidFill>
            <a:ln w="0">
              <a:noFill/>
              <a:prstDash val="solid"/>
              <a:round/>
              <a:headEnd/>
              <a:tailEnd/>
            </a:ln>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sp>
          <p:nvSpPr>
            <p:cNvPr id="51" name="Freeform 7"/>
            <p:cNvSpPr>
              <a:spLocks/>
            </p:cNvSpPr>
            <p:nvPr/>
          </p:nvSpPr>
          <p:spPr bwMode="auto">
            <a:xfrm>
              <a:off x="1000685" y="2734135"/>
              <a:ext cx="107771" cy="333265"/>
            </a:xfrm>
            <a:custGeom>
              <a:avLst/>
              <a:gdLst>
                <a:gd name="T0" fmla="*/ 62 w 85"/>
                <a:gd name="T1" fmla="*/ 90 h 265"/>
                <a:gd name="T2" fmla="*/ 62 w 85"/>
                <a:gd name="T3" fmla="*/ 56 h 265"/>
                <a:gd name="T4" fmla="*/ 50 w 85"/>
                <a:gd name="T5" fmla="*/ 15 h 265"/>
                <a:gd name="T6" fmla="*/ 0 w 85"/>
                <a:gd name="T7" fmla="*/ 0 h 265"/>
                <a:gd name="T8" fmla="*/ 0 w 85"/>
                <a:gd name="T9" fmla="*/ 28 h 265"/>
                <a:gd name="T10" fmla="*/ 24 w 85"/>
                <a:gd name="T11" fmla="*/ 55 h 265"/>
                <a:gd name="T12" fmla="*/ 24 w 85"/>
                <a:gd name="T13" fmla="*/ 85 h 265"/>
                <a:gd name="T14" fmla="*/ 47 w 85"/>
                <a:gd name="T15" fmla="*/ 132 h 265"/>
                <a:gd name="T16" fmla="*/ 47 w 85"/>
                <a:gd name="T17" fmla="*/ 133 h 265"/>
                <a:gd name="T18" fmla="*/ 24 w 85"/>
                <a:gd name="T19" fmla="*/ 178 h 265"/>
                <a:gd name="T20" fmla="*/ 24 w 85"/>
                <a:gd name="T21" fmla="*/ 210 h 265"/>
                <a:gd name="T22" fmla="*/ 19 w 85"/>
                <a:gd name="T23" fmla="*/ 231 h 265"/>
                <a:gd name="T24" fmla="*/ 0 w 85"/>
                <a:gd name="T25" fmla="*/ 237 h 265"/>
                <a:gd name="T26" fmla="*/ 0 w 85"/>
                <a:gd name="T27" fmla="*/ 265 h 265"/>
                <a:gd name="T28" fmla="*/ 50 w 85"/>
                <a:gd name="T29" fmla="*/ 251 h 265"/>
                <a:gd name="T30" fmla="*/ 62 w 85"/>
                <a:gd name="T31" fmla="*/ 209 h 265"/>
                <a:gd name="T32" fmla="*/ 62 w 85"/>
                <a:gd name="T33" fmla="*/ 174 h 265"/>
                <a:gd name="T34" fmla="*/ 85 w 85"/>
                <a:gd name="T35" fmla="*/ 146 h 265"/>
                <a:gd name="T36" fmla="*/ 85 w 85"/>
                <a:gd name="T37" fmla="*/ 119 h 265"/>
                <a:gd name="T38" fmla="*/ 62 w 85"/>
                <a:gd name="T39" fmla="*/ 9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265">
                  <a:moveTo>
                    <a:pt x="62" y="90"/>
                  </a:moveTo>
                  <a:lnTo>
                    <a:pt x="62" y="56"/>
                  </a:lnTo>
                  <a:cubicBezTo>
                    <a:pt x="62" y="37"/>
                    <a:pt x="58" y="23"/>
                    <a:pt x="50" y="15"/>
                  </a:cubicBezTo>
                  <a:cubicBezTo>
                    <a:pt x="40" y="5"/>
                    <a:pt x="23" y="0"/>
                    <a:pt x="0" y="0"/>
                  </a:cubicBezTo>
                  <a:lnTo>
                    <a:pt x="0" y="28"/>
                  </a:lnTo>
                  <a:cubicBezTo>
                    <a:pt x="16" y="28"/>
                    <a:pt x="24" y="37"/>
                    <a:pt x="24" y="55"/>
                  </a:cubicBezTo>
                  <a:lnTo>
                    <a:pt x="24" y="85"/>
                  </a:lnTo>
                  <a:cubicBezTo>
                    <a:pt x="24" y="110"/>
                    <a:pt x="32" y="126"/>
                    <a:pt x="47" y="132"/>
                  </a:cubicBezTo>
                  <a:lnTo>
                    <a:pt x="47" y="133"/>
                  </a:lnTo>
                  <a:cubicBezTo>
                    <a:pt x="32" y="139"/>
                    <a:pt x="24" y="154"/>
                    <a:pt x="24" y="178"/>
                  </a:cubicBezTo>
                  <a:lnTo>
                    <a:pt x="24" y="210"/>
                  </a:lnTo>
                  <a:cubicBezTo>
                    <a:pt x="24" y="219"/>
                    <a:pt x="22" y="226"/>
                    <a:pt x="19" y="231"/>
                  </a:cubicBezTo>
                  <a:cubicBezTo>
                    <a:pt x="15" y="235"/>
                    <a:pt x="9" y="237"/>
                    <a:pt x="0" y="237"/>
                  </a:cubicBezTo>
                  <a:lnTo>
                    <a:pt x="0" y="265"/>
                  </a:lnTo>
                  <a:cubicBezTo>
                    <a:pt x="24" y="265"/>
                    <a:pt x="41" y="260"/>
                    <a:pt x="50" y="251"/>
                  </a:cubicBezTo>
                  <a:cubicBezTo>
                    <a:pt x="58" y="242"/>
                    <a:pt x="62" y="229"/>
                    <a:pt x="62" y="209"/>
                  </a:cubicBezTo>
                  <a:lnTo>
                    <a:pt x="62" y="174"/>
                  </a:lnTo>
                  <a:cubicBezTo>
                    <a:pt x="62" y="156"/>
                    <a:pt x="70" y="146"/>
                    <a:pt x="85" y="146"/>
                  </a:cubicBezTo>
                  <a:lnTo>
                    <a:pt x="85" y="119"/>
                  </a:lnTo>
                  <a:cubicBezTo>
                    <a:pt x="70" y="119"/>
                    <a:pt x="62" y="109"/>
                    <a:pt x="62" y="90"/>
                  </a:cubicBezTo>
                  <a:close/>
                </a:path>
              </a:pathLst>
            </a:custGeom>
            <a:solidFill>
              <a:srgbClr val="808080"/>
            </a:solidFill>
            <a:ln w="0">
              <a:noFill/>
              <a:prstDash val="solid"/>
              <a:round/>
              <a:headEnd/>
              <a:tailEnd/>
            </a:ln>
          </p:spPr>
          <p:txBody>
            <a:bodyPr vert="horz" wrap="square" lIns="89594" tIns="44796" rIns="89594" bIns="44796" numCol="1" anchor="t" anchorCtr="0" compatLnSpc="1">
              <a:prstTxWarp prst="textNoShape">
                <a:avLst/>
              </a:prstTxWarp>
            </a:bodyPr>
            <a:lstStyle/>
            <a:p>
              <a:pPr defTabSz="913830"/>
              <a:endParaRPr lang="en-US" sz="1799">
                <a:solidFill>
                  <a:srgbClr val="FFFFFF"/>
                </a:solidFill>
              </a:endParaRPr>
            </a:p>
          </p:txBody>
        </p:sp>
      </p:grpSp>
      <p:grpSp>
        <p:nvGrpSpPr>
          <p:cNvPr id="137" name="Group 136"/>
          <p:cNvGrpSpPr/>
          <p:nvPr/>
        </p:nvGrpSpPr>
        <p:grpSpPr>
          <a:xfrm>
            <a:off x="513768" y="1641545"/>
            <a:ext cx="1138550" cy="2010722"/>
            <a:chOff x="524206" y="1673490"/>
            <a:chExt cx="1161683" cy="2051575"/>
          </a:xfrm>
        </p:grpSpPr>
        <p:pic>
          <p:nvPicPr>
            <p:cNvPr id="138" name="Picture 1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4206" y="1673490"/>
              <a:ext cx="886010" cy="2051575"/>
            </a:xfrm>
            <a:prstGeom prst="rect">
              <a:avLst/>
            </a:prstGeom>
          </p:spPr>
        </p:pic>
        <p:sp>
          <p:nvSpPr>
            <p:cNvPr id="140" name="TextBox 139"/>
            <p:cNvSpPr txBox="1"/>
            <p:nvPr/>
          </p:nvSpPr>
          <p:spPr>
            <a:xfrm>
              <a:off x="1335537" y="2525942"/>
              <a:ext cx="350352" cy="193899"/>
            </a:xfrm>
            <a:prstGeom prst="rect">
              <a:avLst/>
            </a:prstGeom>
            <a:noFill/>
          </p:spPr>
          <p:txBody>
            <a:bodyPr wrap="none" lIns="0" tIns="0" rIns="0" bIns="0" rtlCol="0">
              <a:spAutoFit/>
            </a:bodyPr>
            <a:lstStyle/>
            <a:p>
              <a:pPr>
                <a:lnSpc>
                  <a:spcPct val="90000"/>
                </a:lnSpc>
                <a:spcAft>
                  <a:spcPts val="588"/>
                </a:spcAft>
              </a:pPr>
              <a:r>
                <a:rPr lang="en-US" sz="1372" b="1" dirty="0">
                  <a:gradFill>
                    <a:gsLst>
                      <a:gs pos="2917">
                        <a:srgbClr val="FFFFFF"/>
                      </a:gs>
                      <a:gs pos="30000">
                        <a:srgbClr val="FFFFFF"/>
                      </a:gs>
                    </a:gsLst>
                    <a:lin ang="5400000" scaled="0"/>
                  </a:gradFill>
                </a:rPr>
                <a:t>DEV</a:t>
              </a:r>
            </a:p>
          </p:txBody>
        </p:sp>
      </p:grpSp>
      <p:grpSp>
        <p:nvGrpSpPr>
          <p:cNvPr id="141" name="Group 140"/>
          <p:cNvGrpSpPr/>
          <p:nvPr/>
        </p:nvGrpSpPr>
        <p:grpSpPr>
          <a:xfrm>
            <a:off x="2265877" y="1641546"/>
            <a:ext cx="977358" cy="2008287"/>
            <a:chOff x="2311914" y="1673490"/>
            <a:chExt cx="997216" cy="2049091"/>
          </a:xfrm>
        </p:grpSpPr>
        <p:pic>
          <p:nvPicPr>
            <p:cNvPr id="142" name="Picture 14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73590" y="1673490"/>
              <a:ext cx="835540" cy="2049091"/>
            </a:xfrm>
            <a:prstGeom prst="rect">
              <a:avLst/>
            </a:prstGeom>
          </p:spPr>
        </p:pic>
        <p:sp>
          <p:nvSpPr>
            <p:cNvPr id="143" name="TextBox 142"/>
            <p:cNvSpPr txBox="1"/>
            <p:nvPr/>
          </p:nvSpPr>
          <p:spPr>
            <a:xfrm>
              <a:off x="2311914" y="2525942"/>
              <a:ext cx="347852" cy="193899"/>
            </a:xfrm>
            <a:prstGeom prst="rect">
              <a:avLst/>
            </a:prstGeom>
            <a:noFill/>
          </p:spPr>
          <p:txBody>
            <a:bodyPr wrap="none" lIns="0" tIns="0" rIns="0" bIns="0" rtlCol="0">
              <a:spAutoFit/>
            </a:bodyPr>
            <a:lstStyle/>
            <a:p>
              <a:pPr>
                <a:lnSpc>
                  <a:spcPct val="90000"/>
                </a:lnSpc>
                <a:spcAft>
                  <a:spcPts val="588"/>
                </a:spcAft>
              </a:pPr>
              <a:r>
                <a:rPr lang="en-US" sz="1372" b="1" dirty="0">
                  <a:gradFill>
                    <a:gsLst>
                      <a:gs pos="2917">
                        <a:srgbClr val="FFFFFF"/>
                      </a:gs>
                      <a:gs pos="30000">
                        <a:srgbClr val="FFFFFF"/>
                      </a:gs>
                    </a:gsLst>
                    <a:lin ang="5400000" scaled="0"/>
                  </a:gradFill>
                </a:rPr>
                <a:t>OPS</a:t>
              </a:r>
            </a:p>
          </p:txBody>
        </p:sp>
      </p:grpSp>
    </p:spTree>
    <p:extLst>
      <p:ext uri="{BB962C8B-B14F-4D97-AF65-F5344CB8AC3E}">
        <p14:creationId xmlns:p14="http://schemas.microsoft.com/office/powerpoint/2010/main" val="34199746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par>
                          <p:cTn id="8" fill="hold">
                            <p:stCondLst>
                              <p:cond delay="500"/>
                            </p:stCondLst>
                            <p:childTnLst>
                              <p:par>
                                <p:cTn id="9" presetID="42" presetClass="path" presetSubtype="0" decel="100000" fill="hold" nodeType="afterEffect">
                                  <p:stCondLst>
                                    <p:cond delay="500"/>
                                  </p:stCondLst>
                                  <p:childTnLst>
                                    <p:animMotion origin="layout" path="M 4.40899E-6 8.44303E-7 L -0.00103 0.3207 " pathEditMode="relative" rAng="0" ptsTypes="AA">
                                      <p:cBhvr>
                                        <p:cTn id="10" dur="1000" fill="hold"/>
                                        <p:tgtEl>
                                          <p:spTgt spid="48"/>
                                        </p:tgtEl>
                                        <p:attrNameLst>
                                          <p:attrName>ppt_x</p:attrName>
                                          <p:attrName>ppt_y</p:attrName>
                                        </p:attrNameLst>
                                      </p:cBhvr>
                                      <p:rCtr x="-51" y="16024"/>
                                    </p:animMotion>
                                  </p:childTnLst>
                                </p:cTn>
                              </p:par>
                              <p:par>
                                <p:cTn id="11" presetID="10" presetClass="exit" presetSubtype="0" fill="hold" nodeType="withEffect">
                                  <p:stCondLst>
                                    <p:cond delay="500"/>
                                  </p:stCondLst>
                                  <p:childTnLst>
                                    <p:animEffect transition="out" filter="fade">
                                      <p:cBhvr>
                                        <p:cTn id="12" dur="650"/>
                                        <p:tgtEl>
                                          <p:spTgt spid="16"/>
                                        </p:tgtEl>
                                      </p:cBhvr>
                                    </p:animEffect>
                                    <p:set>
                                      <p:cBhvr>
                                        <p:cTn id="13" dur="1" fill="hold">
                                          <p:stCondLst>
                                            <p:cond delay="649"/>
                                          </p:stCondLst>
                                        </p:cTn>
                                        <p:tgtEl>
                                          <p:spTgt spid="16"/>
                                        </p:tgtEl>
                                        <p:attrNameLst>
                                          <p:attrName>style.visibility</p:attrName>
                                        </p:attrNameLst>
                                      </p:cBhvr>
                                      <p:to>
                                        <p:strVal val="hidden"/>
                                      </p:to>
                                    </p:se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000"/>
                                        <p:tgtEl>
                                          <p:spTgt spid="18"/>
                                        </p:tgtEl>
                                      </p:cBhvr>
                                    </p:animEffect>
                                  </p:childTnLst>
                                </p:cTn>
                              </p:par>
                            </p:childTnLst>
                          </p:cTn>
                        </p:par>
                        <p:par>
                          <p:cTn id="18" fill="hold">
                            <p:stCondLst>
                              <p:cond delay="3000"/>
                            </p:stCondLst>
                            <p:childTnLst>
                              <p:par>
                                <p:cTn id="19" presetID="10" presetClass="entr" presetSubtype="0" fill="hold" nodeType="afterEffect">
                                  <p:stCondLst>
                                    <p:cond delay="50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650"/>
                                        <p:tgtEl>
                                          <p:spTgt spid="4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fade">
                                      <p:cBhvr>
                                        <p:cTn id="26" dur="650"/>
                                        <p:tgtEl>
                                          <p:spTgt spid="52"/>
                                        </p:tgtEl>
                                      </p:cBhvr>
                                    </p:animEffect>
                                  </p:childTnLst>
                                </p:cTn>
                              </p:par>
                            </p:childTnLst>
                          </p:cTn>
                        </p:par>
                        <p:par>
                          <p:cTn id="27" fill="hold">
                            <p:stCondLst>
                              <p:cond delay="650"/>
                            </p:stCondLst>
                            <p:childTnLst>
                              <p:par>
                                <p:cTn id="28" presetID="22" presetClass="entr" presetSubtype="4" fill="hold" nodeType="after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ipe(down)">
                                      <p:cBhvr>
                                        <p:cTn id="30" dur="1000"/>
                                        <p:tgtEl>
                                          <p:spTgt spid="54"/>
                                        </p:tgtEl>
                                      </p:cBhvr>
                                    </p:animEffect>
                                  </p:childTnLst>
                                </p:cTn>
                              </p:par>
                            </p:childTnLst>
                          </p:cTn>
                        </p:par>
                        <p:par>
                          <p:cTn id="31" fill="hold">
                            <p:stCondLst>
                              <p:cond delay="1650"/>
                            </p:stCondLst>
                            <p:childTnLst>
                              <p:par>
                                <p:cTn id="32" presetID="22" presetClass="entr" presetSubtype="1" fill="hold" nodeType="after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wipe(up)">
                                      <p:cBhvr>
                                        <p:cTn id="34"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ounded Rectangle 102"/>
          <p:cNvSpPr/>
          <p:nvPr/>
        </p:nvSpPr>
        <p:spPr bwMode="auto">
          <a:xfrm>
            <a:off x="3554466" y="3280150"/>
            <a:ext cx="2010701" cy="2546160"/>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Build</a:t>
            </a:r>
          </a:p>
        </p:txBody>
      </p:sp>
      <p:sp>
        <p:nvSpPr>
          <p:cNvPr id="104" name="Rounded Rectangle 103"/>
          <p:cNvSpPr/>
          <p:nvPr/>
        </p:nvSpPr>
        <p:spPr bwMode="auto">
          <a:xfrm>
            <a:off x="3561489" y="1189475"/>
            <a:ext cx="2008144" cy="2018593"/>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prstClr val="white"/>
                </a:solidFill>
                <a:latin typeface="Segoe UI Light"/>
                <a:ea typeface="Segoe UI" pitchFamily="34" charset="0"/>
                <a:cs typeface="Segoe UI" pitchFamily="34" charset="0"/>
              </a:rPr>
              <a:t>Test</a:t>
            </a:r>
          </a:p>
        </p:txBody>
      </p:sp>
      <p:sp>
        <p:nvSpPr>
          <p:cNvPr id="105" name="Rounded Rectangle 104"/>
          <p:cNvSpPr/>
          <p:nvPr/>
        </p:nvSpPr>
        <p:spPr bwMode="auto">
          <a:xfrm>
            <a:off x="5646712" y="1189478"/>
            <a:ext cx="2010701" cy="4634511"/>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Deploy</a:t>
            </a:r>
          </a:p>
        </p:txBody>
      </p:sp>
      <p:sp>
        <p:nvSpPr>
          <p:cNvPr id="106" name="Rounded Rectangle 105"/>
          <p:cNvSpPr/>
          <p:nvPr/>
        </p:nvSpPr>
        <p:spPr bwMode="auto">
          <a:xfrm>
            <a:off x="7731170" y="1189476"/>
            <a:ext cx="2010701" cy="4634511"/>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Environments</a:t>
            </a:r>
          </a:p>
        </p:txBody>
      </p:sp>
      <p:sp>
        <p:nvSpPr>
          <p:cNvPr id="107" name="Rounded Rectangle 106"/>
          <p:cNvSpPr/>
          <p:nvPr/>
        </p:nvSpPr>
        <p:spPr bwMode="auto">
          <a:xfrm>
            <a:off x="9817031" y="1189479"/>
            <a:ext cx="2010701" cy="4634510"/>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Monitor and Learn</a:t>
            </a:r>
          </a:p>
        </p:txBody>
      </p:sp>
      <p:sp>
        <p:nvSpPr>
          <p:cNvPr id="108" name="Rounded Rectangle 107"/>
          <p:cNvSpPr/>
          <p:nvPr/>
        </p:nvSpPr>
        <p:spPr bwMode="auto">
          <a:xfrm>
            <a:off x="450129" y="5898392"/>
            <a:ext cx="11377605" cy="823404"/>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Processes</a:t>
            </a:r>
          </a:p>
        </p:txBody>
      </p:sp>
      <p:sp>
        <p:nvSpPr>
          <p:cNvPr id="139" name="Title 3"/>
          <p:cNvSpPr>
            <a:spLocks noGrp="1"/>
          </p:cNvSpPr>
          <p:nvPr>
            <p:ph type="title"/>
          </p:nvPr>
        </p:nvSpPr>
        <p:spPr>
          <a:xfrm>
            <a:off x="269170" y="289511"/>
            <a:ext cx="11652805" cy="899665"/>
          </a:xfrm>
        </p:spPr>
        <p:txBody>
          <a:bodyPr/>
          <a:lstStyle/>
          <a:p>
            <a:r>
              <a:rPr lang="en-US" dirty="0" smtClean="0">
                <a:solidFill>
                  <a:schemeClr val="tx1"/>
                </a:solidFill>
              </a:rPr>
              <a:t>Automated Testing OSS Tools</a:t>
            </a:r>
            <a:endParaRPr lang="en-US" dirty="0">
              <a:solidFill>
                <a:schemeClr val="tx1"/>
              </a:solidFill>
            </a:endParaRPr>
          </a:p>
        </p:txBody>
      </p:sp>
      <p:sp>
        <p:nvSpPr>
          <p:cNvPr id="110" name="Rounded Rectangle 109"/>
          <p:cNvSpPr/>
          <p:nvPr/>
        </p:nvSpPr>
        <p:spPr bwMode="auto">
          <a:xfrm>
            <a:off x="7802388" y="4905987"/>
            <a:ext cx="1868267" cy="620630"/>
          </a:xfrm>
          <a:prstGeom prst="roundRect">
            <a:avLst>
              <a:gd name="adj"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Dev/Test</a:t>
            </a:r>
          </a:p>
        </p:txBody>
      </p:sp>
      <p:sp>
        <p:nvSpPr>
          <p:cNvPr id="111" name="Rounded Rectangle 110"/>
          <p:cNvSpPr/>
          <p:nvPr/>
        </p:nvSpPr>
        <p:spPr bwMode="auto">
          <a:xfrm>
            <a:off x="7802388" y="2480849"/>
            <a:ext cx="1868267" cy="2312825"/>
          </a:xfrm>
          <a:prstGeom prst="roundRect">
            <a:avLst>
              <a:gd name="adj"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Production/Stage</a:t>
            </a:r>
          </a:p>
        </p:txBody>
      </p:sp>
      <p:grpSp>
        <p:nvGrpSpPr>
          <p:cNvPr id="171" name="Group 170"/>
          <p:cNvGrpSpPr/>
          <p:nvPr/>
        </p:nvGrpSpPr>
        <p:grpSpPr>
          <a:xfrm>
            <a:off x="4107983" y="4037546"/>
            <a:ext cx="997614" cy="579342"/>
            <a:chOff x="3722745" y="2864738"/>
            <a:chExt cx="1018316" cy="591365"/>
          </a:xfrm>
        </p:grpSpPr>
        <p:grpSp>
          <p:nvGrpSpPr>
            <p:cNvPr id="173" name="Group 172"/>
            <p:cNvGrpSpPr/>
            <p:nvPr/>
          </p:nvGrpSpPr>
          <p:grpSpPr>
            <a:xfrm>
              <a:off x="4392343" y="2916450"/>
              <a:ext cx="348718" cy="535081"/>
              <a:chOff x="6989462" y="4072604"/>
              <a:chExt cx="348718" cy="535081"/>
            </a:xfrm>
          </p:grpSpPr>
          <p:pic>
            <p:nvPicPr>
              <p:cNvPr id="183" name="Picture 182"/>
              <p:cNvPicPr>
                <a:picLocks noChangeAspect="1"/>
              </p:cNvPicPr>
              <p:nvPr/>
            </p:nvPicPr>
            <p:blipFill rotWithShape="1">
              <a:blip r:embed="rId3" cstate="print">
                <a:extLst>
                  <a:ext uri="{28A0092B-C50C-407E-A947-70E740481C1C}">
                    <a14:useLocalDpi xmlns:a14="http://schemas.microsoft.com/office/drawing/2010/main" val="0"/>
                  </a:ext>
                </a:extLst>
              </a:blip>
              <a:srcRect r="73274"/>
              <a:stretch/>
            </p:blipFill>
            <p:spPr>
              <a:xfrm>
                <a:off x="6989462" y="4072604"/>
                <a:ext cx="348718" cy="364683"/>
              </a:xfrm>
              <a:prstGeom prst="rect">
                <a:avLst/>
              </a:prstGeom>
            </p:spPr>
          </p:pic>
          <p:sp>
            <p:nvSpPr>
              <p:cNvPr id="184" name="TextBox 183"/>
              <p:cNvSpPr txBox="1"/>
              <p:nvPr/>
            </p:nvSpPr>
            <p:spPr>
              <a:xfrm>
                <a:off x="6997108" y="4483001"/>
                <a:ext cx="335435" cy="124684"/>
              </a:xfrm>
              <a:prstGeom prst="rect">
                <a:avLst/>
              </a:prstGeom>
              <a:noFill/>
            </p:spPr>
            <p:txBody>
              <a:bodyPr wrap="none" lIns="0" tIns="0" rIns="0" bIns="0" rtlCol="0">
                <a:spAutoFit/>
              </a:bodyPr>
              <a:lstStyle/>
              <a:p>
                <a:pPr defTabSz="913863">
                  <a:lnSpc>
                    <a:spcPct val="90000"/>
                  </a:lnSpc>
                  <a:spcAft>
                    <a:spcPts val="588"/>
                  </a:spcAft>
                </a:pPr>
                <a:r>
                  <a:rPr lang="en-US" sz="882" dirty="0" err="1">
                    <a:gradFill>
                      <a:gsLst>
                        <a:gs pos="2917">
                          <a:srgbClr val="FFFFFF"/>
                        </a:gs>
                        <a:gs pos="30000">
                          <a:srgbClr val="FFFFFF"/>
                        </a:gs>
                      </a:gsLst>
                      <a:lin ang="5400000" scaled="0"/>
                    </a:gradFill>
                  </a:rPr>
                  <a:t>Gradle</a:t>
                </a:r>
                <a:endParaRPr lang="en-US" sz="882" dirty="0">
                  <a:gradFill>
                    <a:gsLst>
                      <a:gs pos="2917">
                        <a:srgbClr val="FFFFFF"/>
                      </a:gs>
                      <a:gs pos="30000">
                        <a:srgbClr val="FFFFFF"/>
                      </a:gs>
                    </a:gsLst>
                    <a:lin ang="5400000" scaled="0"/>
                  </a:gradFill>
                </a:endParaRPr>
              </a:p>
            </p:txBody>
          </p:sp>
        </p:grpSp>
        <p:grpSp>
          <p:nvGrpSpPr>
            <p:cNvPr id="174" name="Group 173"/>
            <p:cNvGrpSpPr/>
            <p:nvPr/>
          </p:nvGrpSpPr>
          <p:grpSpPr>
            <a:xfrm>
              <a:off x="3722745" y="2864738"/>
              <a:ext cx="472506" cy="591365"/>
              <a:chOff x="4134603" y="3425457"/>
              <a:chExt cx="472506" cy="591365"/>
            </a:xfrm>
          </p:grpSpPr>
          <p:pic>
            <p:nvPicPr>
              <p:cNvPr id="181" name="Picture 180"/>
              <p:cNvPicPr>
                <a:picLocks noChangeAspect="1"/>
              </p:cNvPicPr>
              <p:nvPr/>
            </p:nvPicPr>
            <p:blipFill rotWithShape="1">
              <a:blip r:embed="rId4" cstate="print">
                <a:extLst>
                  <a:ext uri="{28A0092B-C50C-407E-A947-70E740481C1C}">
                    <a14:useLocalDpi xmlns:a14="http://schemas.microsoft.com/office/drawing/2010/main" val="0"/>
                  </a:ext>
                </a:extLst>
              </a:blip>
              <a:srcRect b="19882"/>
              <a:stretch/>
            </p:blipFill>
            <p:spPr>
              <a:xfrm>
                <a:off x="4134603" y="3425457"/>
                <a:ext cx="472506" cy="445861"/>
              </a:xfrm>
              <a:prstGeom prst="rect">
                <a:avLst/>
              </a:prstGeom>
            </p:spPr>
          </p:pic>
          <p:sp>
            <p:nvSpPr>
              <p:cNvPr id="182" name="TextBox 181"/>
              <p:cNvSpPr txBox="1"/>
              <p:nvPr/>
            </p:nvSpPr>
            <p:spPr>
              <a:xfrm>
                <a:off x="4226586" y="3892138"/>
                <a:ext cx="289620" cy="124684"/>
              </a:xfrm>
              <a:prstGeom prst="rect">
                <a:avLst/>
              </a:prstGeom>
              <a:noFill/>
            </p:spPr>
            <p:txBody>
              <a:bodyPr wrap="none" lIns="0" tIns="0" rIns="0" bIns="0" rtlCol="0">
                <a:spAutoFit/>
              </a:bodyPr>
              <a:lstStyle/>
              <a:p>
                <a:pPr defTabSz="913863">
                  <a:lnSpc>
                    <a:spcPct val="90000"/>
                  </a:lnSpc>
                  <a:spcAft>
                    <a:spcPts val="588"/>
                  </a:spcAft>
                </a:pPr>
                <a:r>
                  <a:rPr lang="en-US" sz="882" dirty="0">
                    <a:gradFill>
                      <a:gsLst>
                        <a:gs pos="2917">
                          <a:srgbClr val="FFFFFF"/>
                        </a:gs>
                        <a:gs pos="30000">
                          <a:srgbClr val="FFFFFF"/>
                        </a:gs>
                      </a:gsLst>
                      <a:lin ang="5400000" scaled="0"/>
                    </a:gradFill>
                  </a:rPr>
                  <a:t>Grunt</a:t>
                </a:r>
              </a:p>
            </p:txBody>
          </p:sp>
        </p:grpSp>
      </p:grpSp>
      <p:grpSp>
        <p:nvGrpSpPr>
          <p:cNvPr id="197" name="Group 196"/>
          <p:cNvGrpSpPr/>
          <p:nvPr/>
        </p:nvGrpSpPr>
        <p:grpSpPr>
          <a:xfrm>
            <a:off x="6427181" y="2457845"/>
            <a:ext cx="421421" cy="570593"/>
            <a:chOff x="4662854" y="2636345"/>
            <a:chExt cx="430166" cy="582435"/>
          </a:xfrm>
        </p:grpSpPr>
        <p:pic>
          <p:nvPicPr>
            <p:cNvPr id="207" name="Picture 20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62854" y="2636345"/>
              <a:ext cx="430166" cy="430166"/>
            </a:xfrm>
            <a:prstGeom prst="rect">
              <a:avLst/>
            </a:prstGeom>
          </p:spPr>
        </p:pic>
        <p:sp>
          <p:nvSpPr>
            <p:cNvPr id="208" name="TextBox 207"/>
            <p:cNvSpPr txBox="1"/>
            <p:nvPr/>
          </p:nvSpPr>
          <p:spPr>
            <a:xfrm>
              <a:off x="4679165" y="3094096"/>
              <a:ext cx="397613" cy="124684"/>
            </a:xfrm>
            <a:prstGeom prst="rect">
              <a:avLst/>
            </a:prstGeom>
            <a:noFill/>
          </p:spPr>
          <p:txBody>
            <a:bodyPr wrap="none" lIns="0" tIns="0" rIns="0" bIns="0" rtlCol="0">
              <a:spAutoFit/>
            </a:bodyPr>
            <a:lstStyle/>
            <a:p>
              <a:pPr defTabSz="913863">
                <a:lnSpc>
                  <a:spcPct val="90000"/>
                </a:lnSpc>
                <a:spcAft>
                  <a:spcPts val="588"/>
                </a:spcAft>
              </a:pPr>
              <a:r>
                <a:rPr lang="en-US" sz="882" dirty="0">
                  <a:gradFill>
                    <a:gsLst>
                      <a:gs pos="2917">
                        <a:srgbClr val="FFFFFF"/>
                      </a:gs>
                      <a:gs pos="30000">
                        <a:srgbClr val="FFFFFF"/>
                      </a:gs>
                    </a:gsLst>
                    <a:lin ang="5400000" scaled="0"/>
                  </a:gradFill>
                </a:rPr>
                <a:t>Hudson</a:t>
              </a:r>
            </a:p>
          </p:txBody>
        </p:sp>
      </p:grpSp>
      <p:sp>
        <p:nvSpPr>
          <p:cNvPr id="343" name="Rounded Rectangle 342"/>
          <p:cNvSpPr/>
          <p:nvPr/>
        </p:nvSpPr>
        <p:spPr bwMode="auto">
          <a:xfrm>
            <a:off x="450128" y="3276953"/>
            <a:ext cx="3033784" cy="2547037"/>
          </a:xfrm>
          <a:prstGeom prst="roundRect">
            <a:avLst>
              <a:gd name="adj" fmla="val 0"/>
            </a:avLst>
          </a:prstGeom>
          <a:solidFill>
            <a:srgbClr val="00317B"/>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162" tIns="143329" rIns="179162" bIns="44790" numCol="1" spcCol="0" rtlCol="0" fromWordArt="0" anchor="b" anchorCtr="0" forceAA="0" compatLnSpc="1">
            <a:prstTxWarp prst="textNoShape">
              <a:avLst/>
            </a:prstTxWarp>
            <a:noAutofit/>
          </a:bodyPr>
          <a:lstStyle/>
          <a:p>
            <a:pPr algn="ctr" defTabSz="913389">
              <a:lnSpc>
                <a:spcPct val="90000"/>
              </a:lnSpc>
            </a:pPr>
            <a:r>
              <a:rPr lang="en-US" sz="1176" dirty="0">
                <a:solidFill>
                  <a:srgbClr val="FFFFFF"/>
                </a:solidFill>
                <a:latin typeface="Segoe UI Light"/>
                <a:ea typeface="Segoe UI" pitchFamily="34" charset="0"/>
                <a:cs typeface="Segoe UI" pitchFamily="34" charset="0"/>
              </a:rPr>
              <a:t>Develop</a:t>
            </a:r>
          </a:p>
        </p:txBody>
      </p:sp>
      <p:sp>
        <p:nvSpPr>
          <p:cNvPr id="496" name="TextBox 495"/>
          <p:cNvSpPr txBox="1"/>
          <p:nvPr/>
        </p:nvSpPr>
        <p:spPr>
          <a:xfrm>
            <a:off x="652665" y="4616547"/>
            <a:ext cx="1098908" cy="719275"/>
          </a:xfrm>
          <a:prstGeom prst="rect">
            <a:avLst/>
          </a:prstGeom>
          <a:noFill/>
        </p:spPr>
        <p:txBody>
          <a:bodyPr wrap="none" lIns="179162" tIns="143329" rIns="179162" bIns="143329" rtlCol="0">
            <a:spAutoFit/>
          </a:bodyPr>
          <a:lstStyle/>
          <a:p>
            <a:pPr algn="ctr" defTabSz="913512"/>
            <a:r>
              <a:rPr lang="en-US" sz="1369" dirty="0">
                <a:gradFill>
                  <a:gsLst>
                    <a:gs pos="0">
                      <a:srgbClr val="FFFFFF"/>
                    </a:gs>
                    <a:gs pos="100000">
                      <a:srgbClr val="FFFFFF"/>
                    </a:gs>
                  </a:gsLst>
                  <a:lin ang="5400000" scaled="0"/>
                </a:gradFill>
                <a:ea typeface="Segoe UI" pitchFamily="34" charset="0"/>
                <a:cs typeface="Segoe UI" pitchFamily="34" charset="0"/>
              </a:rPr>
              <a:t>GitHub</a:t>
            </a:r>
          </a:p>
          <a:p>
            <a:pPr defTabSz="913512"/>
            <a:r>
              <a:rPr lang="en-US" sz="1369" dirty="0" err="1">
                <a:gradFill>
                  <a:gsLst>
                    <a:gs pos="0">
                      <a:srgbClr val="FFFFFF"/>
                    </a:gs>
                    <a:gs pos="100000">
                      <a:srgbClr val="FFFFFF"/>
                    </a:gs>
                  </a:gsLst>
                  <a:lin ang="5400000" scaled="0"/>
                </a:gradFill>
                <a:ea typeface="Segoe UI" pitchFamily="34" charset="0"/>
                <a:cs typeface="Segoe UI" pitchFamily="34" charset="0"/>
              </a:rPr>
              <a:t>Codeplex</a:t>
            </a:r>
            <a:endParaRPr lang="en-US" sz="1173" dirty="0">
              <a:gradFill>
                <a:gsLst>
                  <a:gs pos="0">
                    <a:srgbClr val="FFFFFF"/>
                  </a:gs>
                  <a:gs pos="100000">
                    <a:srgbClr val="FFFFFF"/>
                  </a:gs>
                </a:gsLst>
                <a:lin ang="5400000" scaled="0"/>
              </a:gradFill>
            </a:endParaRPr>
          </a:p>
        </p:txBody>
      </p:sp>
      <p:pic>
        <p:nvPicPr>
          <p:cNvPr id="498" name="Picture 497"/>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68007" t="5019" r="6210" b="4022"/>
          <a:stretch/>
        </p:blipFill>
        <p:spPr>
          <a:xfrm>
            <a:off x="965246" y="3735641"/>
            <a:ext cx="205920" cy="250774"/>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9934" y="3718676"/>
            <a:ext cx="291906" cy="291905"/>
          </a:xfrm>
          <a:prstGeom prst="rect">
            <a:avLst/>
          </a:prstGeom>
        </p:spPr>
      </p:pic>
      <p:sp>
        <p:nvSpPr>
          <p:cNvPr id="217" name="Rectangle 216"/>
          <p:cNvSpPr/>
          <p:nvPr/>
        </p:nvSpPr>
        <p:spPr bwMode="auto">
          <a:xfrm>
            <a:off x="640711" y="4592551"/>
            <a:ext cx="1101979" cy="787114"/>
          </a:xfrm>
          <a:prstGeom prst="rect">
            <a:avLst/>
          </a:prstGeom>
          <a:noFill/>
          <a:ln w="28575">
            <a:solidFill>
              <a:srgbClr val="FFFFFF">
                <a:alpha val="7000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446" tIns="149157" rIns="186446" bIns="149157" numCol="1" spcCol="0" rtlCol="0" fromWordArt="0" anchor="t" anchorCtr="0" forceAA="0" compatLnSpc="1">
            <a:prstTxWarp prst="textNoShape">
              <a:avLst/>
            </a:prstTxWarp>
            <a:noAutofit/>
          </a:bodyPr>
          <a:lstStyle/>
          <a:p>
            <a:pPr algn="ctr" defTabSz="950651">
              <a:lnSpc>
                <a:spcPct val="90000"/>
              </a:lnSpc>
            </a:pPr>
            <a:endParaRPr lang="en-US" sz="2447"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p:cNvSpPr/>
          <p:nvPr/>
        </p:nvSpPr>
        <p:spPr>
          <a:xfrm>
            <a:off x="898387" y="4318472"/>
            <a:ext cx="638316" cy="273280"/>
          </a:xfrm>
          <a:prstGeom prst="rect">
            <a:avLst/>
          </a:prstGeom>
        </p:spPr>
        <p:txBody>
          <a:bodyPr wrap="none">
            <a:spAutoFit/>
          </a:bodyPr>
          <a:lstStyle/>
          <a:p>
            <a:pPr algn="ctr" defTabSz="913512"/>
            <a:r>
              <a:rPr lang="en-US" sz="1176" dirty="0">
                <a:gradFill>
                  <a:gsLst>
                    <a:gs pos="0">
                      <a:srgbClr val="FFFFFF"/>
                    </a:gs>
                    <a:gs pos="100000">
                      <a:srgbClr val="FFFFFF"/>
                    </a:gs>
                  </a:gsLst>
                  <a:lin ang="5400000" scaled="0"/>
                </a:gradFill>
                <a:ea typeface="Segoe UI" pitchFamily="34" charset="0"/>
                <a:cs typeface="Segoe UI" pitchFamily="34" charset="0"/>
              </a:rPr>
              <a:t>Source</a:t>
            </a:r>
          </a:p>
        </p:txBody>
      </p:sp>
      <p:sp>
        <p:nvSpPr>
          <p:cNvPr id="220" name="Rectangle 235"/>
          <p:cNvSpPr>
            <a:spLocks noChangeArrowheads="1"/>
          </p:cNvSpPr>
          <p:nvPr/>
        </p:nvSpPr>
        <p:spPr bwMode="auto">
          <a:xfrm>
            <a:off x="449327" y="1189160"/>
            <a:ext cx="3032815" cy="2018877"/>
          </a:xfrm>
          <a:prstGeom prst="rect">
            <a:avLst/>
          </a:prstGeom>
          <a:solidFill>
            <a:schemeClr val="tx2"/>
          </a:solidFill>
          <a:ln w="0">
            <a:noFill/>
            <a:prstDash val="solid"/>
            <a:miter lim="800000"/>
            <a:headEnd/>
            <a:tailEnd/>
          </a:ln>
        </p:spPr>
        <p:txBody>
          <a:bodyPr vert="horz" wrap="square" lIns="91403" tIns="45701" rIns="91403" bIns="45701" numCol="1" anchor="t" anchorCtr="0" compatLnSpc="1">
            <a:prstTxWarp prst="textNoShape">
              <a:avLst/>
            </a:prstTxWarp>
          </a:bodyPr>
          <a:lstStyle/>
          <a:p>
            <a:pPr defTabSz="914180"/>
            <a:endParaRPr lang="en-US" sz="1799">
              <a:solidFill>
                <a:prstClr val="white"/>
              </a:solidFill>
            </a:endParaRPr>
          </a:p>
        </p:txBody>
      </p:sp>
      <p:pic>
        <p:nvPicPr>
          <p:cNvPr id="233" name="Picture 23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9544" y="1260593"/>
            <a:ext cx="1848395" cy="1921564"/>
          </a:xfrm>
          <a:prstGeom prst="rect">
            <a:avLst/>
          </a:prstGeom>
        </p:spPr>
      </p:pic>
      <p:sp>
        <p:nvSpPr>
          <p:cNvPr id="234" name="TextBox 233"/>
          <p:cNvSpPr txBox="1"/>
          <p:nvPr/>
        </p:nvSpPr>
        <p:spPr>
          <a:xfrm>
            <a:off x="565649" y="3372885"/>
            <a:ext cx="2825215" cy="193808"/>
          </a:xfrm>
          <a:prstGeom prst="rect">
            <a:avLst/>
          </a:prstGeom>
          <a:noFill/>
        </p:spPr>
        <p:txBody>
          <a:bodyPr wrap="square" lIns="0" tIns="0" rIns="0" bIns="0" rtlCol="0">
            <a:spAutoFit/>
          </a:bodyPr>
          <a:lstStyle/>
          <a:p>
            <a:pPr algn="ctr" defTabSz="914180">
              <a:lnSpc>
                <a:spcPct val="90000"/>
              </a:lnSpc>
              <a:spcAft>
                <a:spcPts val="600"/>
              </a:spcAft>
            </a:pPr>
            <a:r>
              <a:rPr lang="en-US" sz="1400" dirty="0">
                <a:gradFill>
                  <a:gsLst>
                    <a:gs pos="2917">
                      <a:prstClr val="white"/>
                    </a:gs>
                    <a:gs pos="30000">
                      <a:prstClr val="white"/>
                    </a:gs>
                  </a:gsLst>
                  <a:lin ang="5400000" scaled="0"/>
                </a:gradFill>
              </a:rPr>
              <a:t>Developer Workstations</a:t>
            </a:r>
          </a:p>
        </p:txBody>
      </p:sp>
      <p:grpSp>
        <p:nvGrpSpPr>
          <p:cNvPr id="235" name="Group 234"/>
          <p:cNvGrpSpPr/>
          <p:nvPr/>
        </p:nvGrpSpPr>
        <p:grpSpPr>
          <a:xfrm>
            <a:off x="782893" y="3700804"/>
            <a:ext cx="2321812" cy="456558"/>
            <a:chOff x="782344" y="3392752"/>
            <a:chExt cx="2322746" cy="456741"/>
          </a:xfrm>
        </p:grpSpPr>
        <p:grpSp>
          <p:nvGrpSpPr>
            <p:cNvPr id="236" name="Group 235"/>
            <p:cNvGrpSpPr/>
            <p:nvPr/>
          </p:nvGrpSpPr>
          <p:grpSpPr>
            <a:xfrm>
              <a:off x="782344" y="3393987"/>
              <a:ext cx="589953" cy="454188"/>
              <a:chOff x="688638" y="3388251"/>
              <a:chExt cx="453196" cy="372941"/>
            </a:xfrm>
          </p:grpSpPr>
          <p:sp>
            <p:nvSpPr>
              <p:cNvPr id="268" name="Rectangle 267"/>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69" name="Straight Connector 268"/>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0" name="Arc 269"/>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71" name="Arc 270"/>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72" name="Rectangle 271"/>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73" name="Isosceles Triangle 272"/>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74" name="Isosceles Triangle 273"/>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37" name="Group 236"/>
            <p:cNvGrpSpPr/>
            <p:nvPr/>
          </p:nvGrpSpPr>
          <p:grpSpPr>
            <a:xfrm>
              <a:off x="1652094" y="3392752"/>
              <a:ext cx="589953" cy="454188"/>
              <a:chOff x="688638" y="3388251"/>
              <a:chExt cx="453196" cy="372941"/>
            </a:xfrm>
          </p:grpSpPr>
          <p:sp>
            <p:nvSpPr>
              <p:cNvPr id="261" name="Rectangle 260"/>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62" name="Straight Connector 261"/>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63" name="Arc 262"/>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64" name="Arc 263"/>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65" name="Rectangle 264"/>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6" name="Isosceles Triangle 265"/>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7" name="Isosceles Triangle 266"/>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238" name="Group 237"/>
            <p:cNvGrpSpPr/>
            <p:nvPr/>
          </p:nvGrpSpPr>
          <p:grpSpPr>
            <a:xfrm>
              <a:off x="2515137" y="3395305"/>
              <a:ext cx="589953" cy="454188"/>
              <a:chOff x="688638" y="3388251"/>
              <a:chExt cx="453196" cy="372941"/>
            </a:xfrm>
          </p:grpSpPr>
          <p:sp>
            <p:nvSpPr>
              <p:cNvPr id="239" name="Rectangle 238"/>
              <p:cNvSpPr/>
              <p:nvPr/>
            </p:nvSpPr>
            <p:spPr bwMode="auto">
              <a:xfrm>
                <a:off x="688638" y="3388251"/>
                <a:ext cx="453196" cy="274517"/>
              </a:xfrm>
              <a:prstGeom prst="rect">
                <a:avLst/>
              </a:prstGeom>
              <a:noFill/>
              <a:ln w="254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240" name="Straight Connector 239"/>
              <p:cNvCxnSpPr/>
              <p:nvPr/>
            </p:nvCxnSpPr>
            <p:spPr>
              <a:xfrm>
                <a:off x="754507" y="3755068"/>
                <a:ext cx="328241" cy="0"/>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56" name="Arc 255"/>
              <p:cNvSpPr/>
              <p:nvPr/>
            </p:nvSpPr>
            <p:spPr>
              <a:xfrm rot="5400000">
                <a:off x="722648" y="3601268"/>
                <a:ext cx="177012" cy="141648"/>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57" name="Arc 256"/>
              <p:cNvSpPr/>
              <p:nvPr/>
            </p:nvSpPr>
            <p:spPr>
              <a:xfrm rot="5400000" flipV="1">
                <a:off x="938694" y="3602133"/>
                <a:ext cx="177012" cy="141105"/>
              </a:xfrm>
              <a:prstGeom prst="arc">
                <a:avLst>
                  <a:gd name="adj1" fmla="val 16177955"/>
                  <a:gd name="adj2" fmla="val 21599874"/>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defTabSz="914180"/>
                <a:endParaRPr lang="en-US" sz="1799">
                  <a:solidFill>
                    <a:prstClr val="white"/>
                  </a:solidFill>
                </a:endParaRPr>
              </a:p>
            </p:txBody>
          </p:sp>
          <p:sp>
            <p:nvSpPr>
              <p:cNvPr id="258" name="Rectangle 257"/>
              <p:cNvSpPr/>
              <p:nvPr/>
            </p:nvSpPr>
            <p:spPr bwMode="auto">
              <a:xfrm>
                <a:off x="881979" y="3671499"/>
                <a:ext cx="74669" cy="83569"/>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59" name="Isosceles Triangle 258"/>
              <p:cNvSpPr/>
              <p:nvPr/>
            </p:nvSpPr>
            <p:spPr bwMode="auto">
              <a:xfrm>
                <a:off x="850876" y="3697428"/>
                <a:ext cx="65293" cy="46520"/>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sp>
            <p:nvSpPr>
              <p:cNvPr id="260" name="Isosceles Triangle 259"/>
              <p:cNvSpPr/>
              <p:nvPr/>
            </p:nvSpPr>
            <p:spPr bwMode="auto">
              <a:xfrm>
                <a:off x="904999" y="3685595"/>
                <a:ext cx="85838" cy="62097"/>
              </a:xfrm>
              <a:prstGeom prst="triangle">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07" tIns="146246" rIns="182807" bIns="146246" numCol="1" spcCol="0" rtlCol="0" fromWordArt="0" anchor="t" anchorCtr="0" forceAA="0" compatLnSpc="1">
                <a:prstTxWarp prst="textNoShape">
                  <a:avLst/>
                </a:prstTxWarp>
                <a:noAutofit/>
              </a:bodyPr>
              <a:lstStyle/>
              <a:p>
                <a:pPr algn="ctr" defTabSz="932103">
                  <a:lnSpc>
                    <a:spcPct val="90000"/>
                  </a:lnSpc>
                </a:pPr>
                <a:endParaRPr lang="en-US" sz="2399" dirty="0" err="1">
                  <a:gradFill>
                    <a:gsLst>
                      <a:gs pos="0">
                        <a:srgbClr val="FFFFFF"/>
                      </a:gs>
                      <a:gs pos="100000">
                        <a:srgbClr val="FFFFFF"/>
                      </a:gs>
                    </a:gsLst>
                    <a:lin ang="5400000" scaled="0"/>
                  </a:gradFill>
                  <a:ea typeface="Segoe UI" pitchFamily="34" charset="0"/>
                  <a:cs typeface="Segoe UI" pitchFamily="34" charset="0"/>
                </a:endParaRPr>
              </a:p>
            </p:txBody>
          </p:sp>
        </p:grpSp>
      </p:grpSp>
      <p:cxnSp>
        <p:nvCxnSpPr>
          <p:cNvPr id="276" name="Straight Connector 275"/>
          <p:cNvCxnSpPr/>
          <p:nvPr/>
        </p:nvCxnSpPr>
        <p:spPr>
          <a:xfrm>
            <a:off x="618224" y="5526914"/>
            <a:ext cx="2656889"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p:nvCxnSpPr>
        <p:spPr>
          <a:xfrm>
            <a:off x="618224" y="6442900"/>
            <a:ext cx="11069696"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a:off x="3694729"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9" name="Straight Connector 278"/>
          <p:cNvCxnSpPr/>
          <p:nvPr/>
        </p:nvCxnSpPr>
        <p:spPr>
          <a:xfrm>
            <a:off x="3694729" y="2871152"/>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0" name="Straight Connector 279"/>
          <p:cNvCxnSpPr/>
          <p:nvPr/>
        </p:nvCxnSpPr>
        <p:spPr>
          <a:xfrm>
            <a:off x="5766203"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1" name="Straight Connector 280"/>
          <p:cNvCxnSpPr/>
          <p:nvPr/>
        </p:nvCxnSpPr>
        <p:spPr>
          <a:xfrm>
            <a:off x="9958182" y="5526914"/>
            <a:ext cx="1729738"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6426064" y="3252911"/>
            <a:ext cx="385465" cy="603796"/>
            <a:chOff x="4318269" y="4728334"/>
            <a:chExt cx="385465" cy="603796"/>
          </a:xfrm>
        </p:grpSpPr>
        <p:pic>
          <p:nvPicPr>
            <p:cNvPr id="100" name="Picture 99"/>
            <p:cNvPicPr>
              <a:picLocks noChangeAspect="1"/>
            </p:cNvPicPr>
            <p:nvPr/>
          </p:nvPicPr>
          <p:blipFill rotWithShape="1">
            <a:blip r:embed="rId9">
              <a:extLst>
                <a:ext uri="{28A0092B-C50C-407E-A947-70E740481C1C}">
                  <a14:useLocalDpi xmlns:a14="http://schemas.microsoft.com/office/drawing/2010/main" val="0"/>
                </a:ext>
              </a:extLst>
            </a:blip>
            <a:srcRect r="74242"/>
            <a:stretch/>
          </p:blipFill>
          <p:spPr>
            <a:xfrm>
              <a:off x="4318269" y="4728334"/>
              <a:ext cx="385465" cy="478882"/>
            </a:xfrm>
            <a:prstGeom prst="rect">
              <a:avLst/>
            </a:prstGeom>
          </p:spPr>
        </p:pic>
        <p:sp>
          <p:nvSpPr>
            <p:cNvPr id="101" name="TextBox 100"/>
            <p:cNvSpPr txBox="1"/>
            <p:nvPr/>
          </p:nvSpPr>
          <p:spPr>
            <a:xfrm>
              <a:off x="4330352" y="5209981"/>
              <a:ext cx="359073" cy="122149"/>
            </a:xfrm>
            <a:prstGeom prst="rect">
              <a:avLst/>
            </a:prstGeom>
            <a:noFill/>
          </p:spPr>
          <p:txBody>
            <a:bodyPr wrap="none" lIns="0" tIns="0" rIns="0" bIns="0" rtlCol="0">
              <a:spAutoFit/>
            </a:bodyPr>
            <a:lstStyle/>
            <a:p>
              <a:pPr defTabSz="914180">
                <a:lnSpc>
                  <a:spcPct val="90000"/>
                </a:lnSpc>
                <a:spcAft>
                  <a:spcPts val="588"/>
                </a:spcAft>
              </a:pPr>
              <a:r>
                <a:rPr lang="en-US" sz="882" dirty="0">
                  <a:gradFill>
                    <a:gsLst>
                      <a:gs pos="2917">
                        <a:srgbClr val="FFFFFF"/>
                      </a:gs>
                      <a:gs pos="30000">
                        <a:srgbClr val="FFFFFF"/>
                      </a:gs>
                    </a:gsLst>
                    <a:lin ang="5400000" scaled="0"/>
                  </a:gradFill>
                </a:rPr>
                <a:t>Jenkins</a:t>
              </a:r>
            </a:p>
          </p:txBody>
        </p:sp>
      </p:grpSp>
      <p:sp>
        <p:nvSpPr>
          <p:cNvPr id="65" name="Freeform 18"/>
          <p:cNvSpPr>
            <a:spLocks noChangeAspect="1" noEditPoints="1"/>
          </p:cNvSpPr>
          <p:nvPr/>
        </p:nvSpPr>
        <p:spPr bwMode="auto">
          <a:xfrm>
            <a:off x="2714023" y="3751099"/>
            <a:ext cx="194076" cy="218231"/>
          </a:xfrm>
          <a:custGeom>
            <a:avLst/>
            <a:gdLst>
              <a:gd name="T0" fmla="*/ 197 w 197"/>
              <a:gd name="T1" fmla="*/ 163 h 222"/>
              <a:gd name="T2" fmla="*/ 182 w 197"/>
              <a:gd name="T3" fmla="*/ 190 h 222"/>
              <a:gd name="T4" fmla="*/ 143 w 197"/>
              <a:gd name="T5" fmla="*/ 222 h 222"/>
              <a:gd name="T6" fmla="*/ 105 w 197"/>
              <a:gd name="T7" fmla="*/ 212 h 222"/>
              <a:gd name="T8" fmla="*/ 67 w 197"/>
              <a:gd name="T9" fmla="*/ 222 h 222"/>
              <a:gd name="T10" fmla="*/ 29 w 197"/>
              <a:gd name="T11" fmla="*/ 191 h 222"/>
              <a:gd name="T12" fmla="*/ 16 w 197"/>
              <a:gd name="T13" fmla="*/ 80 h 222"/>
              <a:gd name="T14" fmla="*/ 63 w 197"/>
              <a:gd name="T15" fmla="*/ 52 h 222"/>
              <a:gd name="T16" fmla="*/ 105 w 197"/>
              <a:gd name="T17" fmla="*/ 62 h 222"/>
              <a:gd name="T18" fmla="*/ 148 w 197"/>
              <a:gd name="T19" fmla="*/ 52 h 222"/>
              <a:gd name="T20" fmla="*/ 190 w 197"/>
              <a:gd name="T21" fmla="*/ 75 h 222"/>
              <a:gd name="T22" fmla="*/ 197 w 197"/>
              <a:gd name="T23" fmla="*/ 163 h 222"/>
              <a:gd name="T24" fmla="*/ 132 w 197"/>
              <a:gd name="T25" fmla="*/ 36 h 222"/>
              <a:gd name="T26" fmla="*/ 143 w 197"/>
              <a:gd name="T27" fmla="*/ 0 h 222"/>
              <a:gd name="T28" fmla="*/ 109 w 197"/>
              <a:gd name="T29" fmla="*/ 19 h 222"/>
              <a:gd name="T30" fmla="*/ 98 w 197"/>
              <a:gd name="T31" fmla="*/ 54 h 222"/>
              <a:gd name="T32" fmla="*/ 132 w 197"/>
              <a:gd name="T33" fmla="*/ 3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 h="222">
                <a:moveTo>
                  <a:pt x="197" y="163"/>
                </a:moveTo>
                <a:cubicBezTo>
                  <a:pt x="191" y="174"/>
                  <a:pt x="189" y="179"/>
                  <a:pt x="182" y="190"/>
                </a:cubicBezTo>
                <a:cubicBezTo>
                  <a:pt x="173" y="204"/>
                  <a:pt x="160" y="221"/>
                  <a:pt x="143" y="222"/>
                </a:cubicBezTo>
                <a:cubicBezTo>
                  <a:pt x="129" y="222"/>
                  <a:pt x="125" y="212"/>
                  <a:pt x="105" y="212"/>
                </a:cubicBezTo>
                <a:cubicBezTo>
                  <a:pt x="86" y="212"/>
                  <a:pt x="82" y="222"/>
                  <a:pt x="67" y="222"/>
                </a:cubicBezTo>
                <a:cubicBezTo>
                  <a:pt x="51" y="222"/>
                  <a:pt x="38" y="206"/>
                  <a:pt x="29" y="191"/>
                </a:cubicBezTo>
                <a:cubicBezTo>
                  <a:pt x="3" y="152"/>
                  <a:pt x="0" y="105"/>
                  <a:pt x="16" y="80"/>
                </a:cubicBezTo>
                <a:cubicBezTo>
                  <a:pt x="28" y="62"/>
                  <a:pt x="46" y="52"/>
                  <a:pt x="63" y="52"/>
                </a:cubicBezTo>
                <a:cubicBezTo>
                  <a:pt x="80" y="52"/>
                  <a:pt x="91" y="62"/>
                  <a:pt x="105" y="62"/>
                </a:cubicBezTo>
                <a:cubicBezTo>
                  <a:pt x="119" y="62"/>
                  <a:pt x="128" y="52"/>
                  <a:pt x="148" y="52"/>
                </a:cubicBezTo>
                <a:cubicBezTo>
                  <a:pt x="163" y="52"/>
                  <a:pt x="179" y="60"/>
                  <a:pt x="190" y="75"/>
                </a:cubicBezTo>
                <a:cubicBezTo>
                  <a:pt x="153" y="95"/>
                  <a:pt x="159" y="148"/>
                  <a:pt x="197" y="163"/>
                </a:cubicBezTo>
                <a:close/>
                <a:moveTo>
                  <a:pt x="132" y="36"/>
                </a:moveTo>
                <a:cubicBezTo>
                  <a:pt x="140" y="27"/>
                  <a:pt x="145" y="14"/>
                  <a:pt x="143" y="0"/>
                </a:cubicBezTo>
                <a:cubicBezTo>
                  <a:pt x="131" y="1"/>
                  <a:pt x="117" y="9"/>
                  <a:pt x="109" y="19"/>
                </a:cubicBezTo>
                <a:cubicBezTo>
                  <a:pt x="102" y="27"/>
                  <a:pt x="96" y="41"/>
                  <a:pt x="98" y="54"/>
                </a:cubicBezTo>
                <a:cubicBezTo>
                  <a:pt x="111" y="54"/>
                  <a:pt x="125" y="46"/>
                  <a:pt x="132" y="36"/>
                </a:cubicBezTo>
                <a:close/>
              </a:path>
            </a:pathLst>
          </a:custGeom>
          <a:solidFill>
            <a:schemeClr val="tx1"/>
          </a:solidFill>
          <a:ln>
            <a:noFill/>
          </a:ln>
          <a:extLst/>
        </p:spPr>
        <p:txBody>
          <a:bodyPr vert="horz" wrap="square" lIns="89619" tIns="44810" rIns="89619" bIns="44810" numCol="1" anchor="t" anchorCtr="0" compatLnSpc="1">
            <a:prstTxWarp prst="textNoShape">
              <a:avLst/>
            </a:prstTxWarp>
          </a:bodyPr>
          <a:lstStyle/>
          <a:p>
            <a:pPr defTabSz="914180"/>
            <a:endParaRPr lang="en-US" sz="1764">
              <a:solidFill>
                <a:srgbClr val="FFFFFF"/>
              </a:solidFill>
            </a:endParaRPr>
          </a:p>
        </p:txBody>
      </p:sp>
    </p:spTree>
    <p:extLst>
      <p:ext uri="{BB962C8B-B14F-4D97-AF65-F5344CB8AC3E}">
        <p14:creationId xmlns:p14="http://schemas.microsoft.com/office/powerpoint/2010/main" val="12901306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734" y="150062"/>
            <a:ext cx="4745040" cy="756827"/>
          </a:xfrm>
        </p:spPr>
        <p:txBody>
          <a:bodyPr/>
          <a:lstStyle/>
          <a:p>
            <a:r>
              <a:rPr lang="en-US" dirty="0" smtClean="0"/>
              <a:t>What is </a:t>
            </a:r>
            <a:r>
              <a:rPr lang="en-US" dirty="0" err="1" smtClean="0"/>
              <a:t>Gradle</a:t>
            </a:r>
            <a:r>
              <a:rPr lang="en-US" dirty="0" smtClean="0"/>
              <a:t>?       </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37" y="1265179"/>
            <a:ext cx="10240082" cy="4607498"/>
          </a:xfrm>
          <a:prstGeom prst="rect">
            <a:avLst/>
          </a:prstGeom>
        </p:spPr>
      </p:pic>
      <p:sp>
        <p:nvSpPr>
          <p:cNvPr id="7" name="Text Placeholder 2"/>
          <p:cNvSpPr txBox="1">
            <a:spLocks/>
          </p:cNvSpPr>
          <p:nvPr/>
        </p:nvSpPr>
        <p:spPr>
          <a:xfrm>
            <a:off x="730781" y="1112878"/>
            <a:ext cx="10303817" cy="304602"/>
          </a:xfrm>
          <a:prstGeom prst="rect">
            <a:avLst/>
          </a:prstGeom>
        </p:spPr>
        <p:txBody>
          <a:bodyPr vert="horz" wrap="square" lIns="0" tIns="0" rIns="0" bIns="0" rtlCol="0">
            <a:spAutoFit/>
          </a:bodyPr>
          <a:lstStyle>
            <a:lvl1pPr marL="289845" marR="0" indent="-289845" algn="l" defTabSz="932646" rtl="0" eaLnBrk="1" fontAlgn="auto" latinLnBrk="0" hangingPunct="1">
              <a:lnSpc>
                <a:spcPct val="90000"/>
              </a:lnSpc>
              <a:spcBef>
                <a:spcPct val="20000"/>
              </a:spcBef>
              <a:spcAft>
                <a:spcPts val="0"/>
              </a:spcAft>
              <a:buClrTx/>
              <a:buSzPct val="90000"/>
              <a:buFont typeface="Wingdings" pitchFamily="2" charset="2"/>
              <a:buChar char=""/>
              <a:tabLst/>
              <a:defRPr sz="4080" kern="1200" spc="-72" baseline="0">
                <a:gradFill>
                  <a:gsLst>
                    <a:gs pos="1250">
                      <a:schemeClr val="tx1"/>
                    </a:gs>
                    <a:gs pos="100000">
                      <a:schemeClr val="tx1"/>
                    </a:gs>
                  </a:gsLst>
                  <a:lin ang="5400000" scaled="0"/>
                </a:gradFill>
                <a:latin typeface="+mj-lt"/>
                <a:ea typeface="+mn-ea"/>
                <a:cs typeface="+mn-cs"/>
              </a:defRPr>
            </a:lvl1pPr>
            <a:lvl2pPr marL="527874" marR="0" indent="-238030" algn="l" defTabSz="932646" rtl="0" eaLnBrk="1" fontAlgn="auto" latinLnBrk="0" hangingPunct="1">
              <a:lnSpc>
                <a:spcPct val="90000"/>
              </a:lnSpc>
              <a:spcBef>
                <a:spcPct val="20000"/>
              </a:spcBef>
              <a:spcAft>
                <a:spcPts val="0"/>
              </a:spcAft>
              <a:buClrTx/>
              <a:buSzPct val="90000"/>
              <a:buFont typeface="Wingdings" pitchFamily="2" charset="2"/>
              <a:buChar char=""/>
              <a:tabLst/>
              <a:defRPr sz="2465" kern="1200" spc="-52" baseline="0">
                <a:gradFill>
                  <a:gsLst>
                    <a:gs pos="1250">
                      <a:schemeClr val="tx1"/>
                    </a:gs>
                    <a:gs pos="100000">
                      <a:schemeClr val="tx1"/>
                    </a:gs>
                  </a:gsLst>
                  <a:lin ang="5400000" scaled="0"/>
                </a:gradFill>
                <a:latin typeface="+mn-lt"/>
                <a:ea typeface="+mn-ea"/>
                <a:cs typeface="+mn-cs"/>
              </a:defRPr>
            </a:lvl2pPr>
            <a:lvl3pPr marL="756186" marR="0" indent="-228314" algn="l" defTabSz="932646" rtl="0" eaLnBrk="1" fontAlgn="auto" latinLnBrk="0" hangingPunct="1">
              <a:lnSpc>
                <a:spcPct val="90000"/>
              </a:lnSpc>
              <a:spcBef>
                <a:spcPct val="20000"/>
              </a:spcBef>
              <a:spcAft>
                <a:spcPts val="0"/>
              </a:spcAft>
              <a:buClrTx/>
              <a:buSzPct val="90000"/>
              <a:buFont typeface="Wingdings" pitchFamily="2" charset="2"/>
              <a:buChar char=""/>
              <a:tabLst/>
              <a:defRPr sz="2465" kern="1200" spc="-52" baseline="0">
                <a:gradFill>
                  <a:gsLst>
                    <a:gs pos="1250">
                      <a:schemeClr val="tx1"/>
                    </a:gs>
                    <a:gs pos="100000">
                      <a:schemeClr val="tx1"/>
                    </a:gs>
                  </a:gsLst>
                  <a:lin ang="5400000" scaled="0"/>
                </a:gradFill>
                <a:latin typeface="+mn-lt"/>
                <a:ea typeface="+mn-ea"/>
                <a:cs typeface="+mn-cs"/>
              </a:defRPr>
            </a:lvl3pPr>
            <a:lvl4pPr marL="932683" marR="0" indent="-176499" algn="l" defTabSz="932646" rtl="0" eaLnBrk="1" fontAlgn="auto" latinLnBrk="0" hangingPunct="1">
              <a:lnSpc>
                <a:spcPct val="90000"/>
              </a:lnSpc>
              <a:spcBef>
                <a:spcPct val="20000"/>
              </a:spcBef>
              <a:spcAft>
                <a:spcPts val="0"/>
              </a:spcAft>
              <a:buClrTx/>
              <a:buSzPct val="90000"/>
              <a:buFont typeface="Wingdings" pitchFamily="2" charset="2"/>
              <a:buChar char=""/>
              <a:tabLst/>
              <a:defRPr sz="2040" kern="1200" spc="-52" baseline="0">
                <a:gradFill>
                  <a:gsLst>
                    <a:gs pos="1250">
                      <a:schemeClr val="tx1"/>
                    </a:gs>
                    <a:gs pos="100000">
                      <a:schemeClr val="tx1"/>
                    </a:gs>
                  </a:gsLst>
                  <a:lin ang="5400000" scaled="0"/>
                </a:gradFill>
                <a:latin typeface="+mn-lt"/>
                <a:ea typeface="+mn-ea"/>
                <a:cs typeface="+mn-cs"/>
              </a:defRPr>
            </a:lvl4pPr>
            <a:lvl5pPr marL="1109181" marR="0" indent="-176499" algn="l" defTabSz="932646" rtl="0" eaLnBrk="1" fontAlgn="auto" latinLnBrk="0" hangingPunct="1">
              <a:lnSpc>
                <a:spcPct val="90000"/>
              </a:lnSpc>
              <a:spcBef>
                <a:spcPct val="20000"/>
              </a:spcBef>
              <a:spcAft>
                <a:spcPts val="0"/>
              </a:spcAft>
              <a:buClrTx/>
              <a:buSzPct val="90000"/>
              <a:buFont typeface="Wingdings" pitchFamily="2" charset="2"/>
              <a:buChar char=""/>
              <a:tabLst/>
              <a:defRPr sz="2040" kern="1200" spc="-52" baseline="0">
                <a:gradFill>
                  <a:gsLst>
                    <a:gs pos="1250">
                      <a:schemeClr val="tx1"/>
                    </a:gs>
                    <a:gs pos="100000">
                      <a:schemeClr val="tx1"/>
                    </a:gs>
                  </a:gsLst>
                  <a:lin ang="5400000" scaled="0"/>
                </a:gradFill>
                <a:latin typeface="+mn-lt"/>
                <a:ea typeface="+mn-ea"/>
                <a:cs typeface="+mn-cs"/>
              </a:defRPr>
            </a:lvl5pPr>
            <a:lvl6pPr marL="2564777"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6pPr>
            <a:lvl7pPr marL="3031101"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7pPr>
            <a:lvl8pPr marL="3497424"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8pPr>
            <a:lvl9pPr marL="3963746" indent="-233162" algn="l" defTabSz="932646" rtl="0" eaLnBrk="1" latinLnBrk="0" hangingPunct="1">
              <a:spcBef>
                <a:spcPct val="20000"/>
              </a:spcBef>
              <a:buFont typeface="Arial" pitchFamily="34" charset="0"/>
              <a:buChar char="•"/>
              <a:defRPr sz="2040" kern="1200">
                <a:solidFill>
                  <a:schemeClr val="tx1"/>
                </a:solidFill>
                <a:latin typeface="+mn-lt"/>
                <a:ea typeface="+mn-ea"/>
                <a:cs typeface="+mn-cs"/>
              </a:defRPr>
            </a:lvl9pPr>
          </a:lstStyle>
          <a:p>
            <a:endParaRPr lang="en-US" sz="2199" dirty="0">
              <a:gradFill>
                <a:gsLst>
                  <a:gs pos="1250">
                    <a:srgbClr val="000000"/>
                  </a:gs>
                  <a:gs pos="100000">
                    <a:srgbClr val="000000"/>
                  </a:gs>
                </a:gsLst>
                <a:lin ang="5400000" scaled="0"/>
              </a:gradFill>
            </a:endParaRPr>
          </a:p>
        </p:txBody>
      </p:sp>
    </p:spTree>
    <p:extLst>
      <p:ext uri="{BB962C8B-B14F-4D97-AF65-F5344CB8AC3E}">
        <p14:creationId xmlns:p14="http://schemas.microsoft.com/office/powerpoint/2010/main" val="388058763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 name="PRESENTER_SHAPEINFO" val="&lt;ThreeDShapeInfo&gt;&lt;uuid val=&quot;{D843BB7F-5DF4-427F-A771-FBFAC6C755F9}&quot;/&gt;&lt;isInvalidForFieldText val=&quot;0&quot;/&gt;&lt;Image&gt;&lt;filename val=&quot;C:\Users\rogardle\AppData\Local\Temp\CP2792401091721Session\CPTrustFolder2792401091736\PPTImport2792407351308\data\asimages\{D843BB7F-5DF4-427F-A771-FBFAC6C755F9}_MtorLt.png&quot;/&gt;&lt;left val=&quot;52&quot;/&gt;&lt;top val=&quot;173&quot;/&gt;&lt;width val=&quot;881&quot;/&gt;&lt;height val=&quot;117&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1AC511FB-AFBF-45A9-B83F-9C254B6CBA7F}&quot;/&gt;&lt;isInvalidForFieldText val=&quot;0&quot;/&gt;&lt;Image&gt;&lt;filename val=&quot;C:\Users\rogardle\AppData\Local\Temp\CP2792401091721Session\CPTrustFolder2792401091736\PPTImport2792407351308\data\asimages\{1AC511FB-AFBF-45A9-B83F-9C254B6CBA7F}_MtorLt.png&quot;/&gt;&lt;left val=&quot;52&quot;/&gt;&lt;top val=&quot;173&quot;/&gt;&lt;width val=&quot;881&quot;/&gt;&lt;height val=&quot;129&quot;/&gt;&lt;hasText val=&quot;1&quot;/&gt;&lt;/Image&gt;&lt;/ThreeDShape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 name="PRESENTER_SHAPEINFO" val="&lt;ThreeDShapeInfo&gt;&lt;uuid val=&quot;{D843BB7F-5DF4-427F-A771-FBFAC6C755F9}&quot;/&gt;&lt;isInvalidForFieldText val=&quot;0&quot;/&gt;&lt;Image&gt;&lt;filename val=&quot;C:\Users\rogardle\AppData\Local\Temp\CP2792401091721Session\CPTrustFolder2792401091736\PPTImport2792407351308\data\asimages\{D843BB7F-5DF4-427F-A771-FBFAC6C755F9}_MtorLt.png&quot;/&gt;&lt;left val=&quot;52&quot;/&gt;&lt;top val=&quot;173&quot;/&gt;&lt;width val=&quot;881&quot;/&gt;&lt;height val=&quot;117&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1AC511FB-AFBF-45A9-B83F-9C254B6CBA7F}&quot;/&gt;&lt;isInvalidForFieldText val=&quot;0&quot;/&gt;&lt;Image&gt;&lt;filename val=&quot;C:\Users\rogardle\AppData\Local\Temp\CP2792401091721Session\CPTrustFolder2792401091736\PPTImport2792407351308\data\asimages\{1AC511FB-AFBF-45A9-B83F-9C254B6CBA7F}_MtorLt.png&quot;/&gt;&lt;left val=&quot;52&quot;/&gt;&lt;top val=&quot;173&quot;/&gt;&lt;width val=&quot;881&quot;/&gt;&lt;height val=&quot;129&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 name="PRESENTER_SHAPEINFO" val="&lt;ThreeDShapeInfo&gt;&lt;uuid val=&quot;{D843BB7F-5DF4-427F-A771-FBFAC6C755F9}&quot;/&gt;&lt;isInvalidForFieldText val=&quot;0&quot;/&gt;&lt;Image&gt;&lt;filename val=&quot;C:\Users\rogardle\AppData\Local\Temp\CP2792401091721Session\CPTrustFolder2792401091736\PPTImport2792407351308\data\asimages\{D843BB7F-5DF4-427F-A771-FBFAC6C755F9}_MtorLt.png&quot;/&gt;&lt;left val=&quot;52&quot;/&gt;&lt;top val=&quot;173&quot;/&gt;&lt;width val=&quot;881&quot;/&gt;&lt;height val=&quot;117&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1AC511FB-AFBF-45A9-B83F-9C254B6CBA7F}&quot;/&gt;&lt;isInvalidForFieldText val=&quot;0&quot;/&gt;&lt;Image&gt;&lt;filename val=&quot;C:\Users\rogardle\AppData\Local\Temp\CP2792401091721Session\CPTrustFolder2792401091736\PPTImport2792407351308\data\asimages\{1AC511FB-AFBF-45A9-B83F-9C254B6CBA7F}_MtorLt.png&quot;/&gt;&lt;left val=&quot;52&quot;/&gt;&lt;top val=&quot;173&quot;/&gt;&lt;width val=&quot;881&quot;/&gt;&lt;height val=&quot;129&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 name="PRESENTER_SHAPEINFO" val="&lt;ThreeDShapeInfo&gt;&lt;uuid val=&quot;{D843BB7F-5DF4-427F-A771-FBFAC6C755F9}&quot;/&gt;&lt;isInvalidForFieldText val=&quot;0&quot;/&gt;&lt;Image&gt;&lt;filename val=&quot;C:\Users\rogardle\AppData\Local\Temp\CP2792401091721Session\CPTrustFolder2792401091736\PPTImport2792407351308\data\asimages\{D843BB7F-5DF4-427F-A771-FBFAC6C755F9}_MtorLt.png&quot;/&gt;&lt;left val=&quot;52&quot;/&gt;&lt;top val=&quot;173&quot;/&gt;&lt;width val=&quot;881&quot;/&gt;&lt;height val=&quot;117&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1AC511FB-AFBF-45A9-B83F-9C254B6CBA7F}&quot;/&gt;&lt;isInvalidForFieldText val=&quot;0&quot;/&gt;&lt;Image&gt;&lt;filename val=&quot;C:\Users\rogardle\AppData\Local\Temp\CP2792401091721Session\CPTrustFolder2792401091736\PPTImport2792407351308\data\asimages\{1AC511FB-AFBF-45A9-B83F-9C254B6CBA7F}_MtorLt.png&quot;/&gt;&lt;left val=&quot;52&quot;/&gt;&lt;top val=&quot;173&quot;/&gt;&lt;width val=&quot;881&quot;/&gt;&lt;height val=&quot;129&quot;/&gt;&lt;hasText val=&quot;1&quot;/&gt;&lt;/Image&gt;&lt;/ThreeDShape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1AC511FB-AFBF-45A9-B83F-9C254B6CBA7F}&quot;/&gt;&lt;isInvalidForFieldText val=&quot;0&quot;/&gt;&lt;Image&gt;&lt;filename val=&quot;C:\Users\rogardle\AppData\Local\Temp\CP2792401091721Session\CPTrustFolder2792401091736\PPTImport2792407351308\data\asimages\{1AC511FB-AFBF-45A9-B83F-9C254B6CBA7F}_MtorLt.png&quot;/&gt;&lt;left val=&quot;52&quot;/&gt;&lt;top val=&quot;173&quot;/&gt;&lt;width val=&quot;881&quot;/&gt;&lt;height val=&quot;129&quot;/&gt;&lt;hasText val=&quot;1&quot;/&gt;&lt;/Image&gt;&lt;/ThreeDShape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 name="PRESENTER_SHAPEINFO" val="&lt;ThreeDShapeInfo&gt;&lt;uuid val=&quot;{D843BB7F-5DF4-427F-A771-FBFAC6C755F9}&quot;/&gt;&lt;isInvalidForFieldText val=&quot;0&quot;/&gt;&lt;Image&gt;&lt;filename val=&quot;C:\Users\rogardle\AppData\Local\Temp\CP2792401091721Session\CPTrustFolder2792401091736\PPTImport2792407351308\data\asimages\{D843BB7F-5DF4-427F-A771-FBFAC6C755F9}_MtorLt.png&quot;/&gt;&lt;left val=&quot;52&quot;/&gt;&lt;top val=&quot;173&quot;/&gt;&lt;width val=&quot;881&quot;/&gt;&lt;height val=&quot;117&quot;/&gt;&lt;hasText val=&quot;1&quot;/&gt;&lt;/Image&gt;&lt;/ThreeDShape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1AC511FB-AFBF-45A9-B83F-9C254B6CBA7F}&quot;/&gt;&lt;isInvalidForFieldText val=&quot;0&quot;/&gt;&lt;Image&gt;&lt;filename val=&quot;C:\Users\rogardle\AppData\Local\Temp\CP2792401091721Session\CPTrustFolder2792401091736\PPTImport2792407351308\data\asimages\{1AC511FB-AFBF-45A9-B83F-9C254B6CBA7F}_MtorLt.png&quot;/&gt;&lt;left val=&quot;52&quot;/&gt;&lt;top val=&quot;173&quot;/&gt;&lt;width val=&quot;881&quot;/&gt;&lt;height val=&quot;129&quot;/&gt;&lt;hasText val=&quot;1&quot;/&gt;&lt;/Image&gt;&lt;/ThreeDShape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 name="PRESENTER_SHAPEINFO" val="&lt;ThreeDShapeInfo&gt;&lt;uuid val=&quot;{D843BB7F-5DF4-427F-A771-FBFAC6C755F9}&quot;/&gt;&lt;isInvalidForFieldText val=&quot;0&quot;/&gt;&lt;Image&gt;&lt;filename val=&quot;C:\Users\rogardle\AppData\Local\Temp\CP2792401091721Session\CPTrustFolder2792401091736\PPTImport2792407351308\data\asimages\{D843BB7F-5DF4-427F-A771-FBFAC6C755F9}_MtorLt.png&quot;/&gt;&lt;left val=&quot;52&quot;/&gt;&lt;top val=&quot;173&quot;/&gt;&lt;width val=&quot;881&quot;/&gt;&lt;height val=&quot;117&quot;/&gt;&lt;hasText val=&quot;1&quot;/&gt;&lt;/Image&gt;&lt;/ThreeDShape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 name="PRESENTER_DUMMYTAG" val="&lt;DummyForForceWrite&gt;&lt;/DummyForForceWrite&gt;"/>
  <p:tag name="PRESENTER_SHAPEINFO" val="&lt;ThreeDShapeInfo&gt;&lt;uuid val=&quot;{884E6EF4-C1BA-449F-AC90-2995D0726324}&quot;/&gt;&lt;isInvalidForFieldText val=&quot;0&quot;/&gt;&lt;Image&gt;&lt;filename val=&quot;C:\Users\rogardle\AppData\Local\Temp\CP2792401091721Session\CPTrustFolder2792401091736\PPTImport2792407351308\data\asimages\{884E6EF4-C1BA-449F-AC90-2995D0726324}_1.png&quot;/&gt;&lt;left val=&quot;53&quot;/&gt;&lt;top val=&quot;184&quot;/&gt;&lt;width val=&quot;879&quot;/&gt;&lt;height val=&quot;71&quot;/&gt;&lt;hasText val=&quot;1&quot;/&gt;&lt;/Image&gt;&lt;/ThreeDShape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1&quot;/&gt;&lt;lineCharCount val=&quot;22&quot;/&gt;&lt;/TableIndex&gt;&lt;/ShapeTextInfo&gt;"/>
  <p:tag name="PRESENTER_DUMMYTAG" val="&lt;DummyForForceWrite&gt;&lt;/DummyForForceWrite&gt;"/>
  <p:tag name="PRESENTER_SHAPEINFO" val="&lt;ThreeDShapeInfo&gt;&lt;uuid val=&quot;{ECA1B5CB-95C7-4922-B858-CADB59D0000E}&quot;/&gt;&lt;isInvalidForFieldText val=&quot;0&quot;/&gt;&lt;Image&gt;&lt;filename val=&quot;C:\Users\rogardle\AppData\Local\Temp\CP2792401091721Session\CPTrustFolder2792401091736\PPTImport2792407351308\data\asimages\{ECA1B5CB-95C7-4922-B858-CADB59D0000E}_1.png&quot;/&gt;&lt;left val=&quot;53&quot;/&gt;&lt;top val=&quot;337&quot;/&gt;&lt;width val=&quot;627&quot;/&gt;&lt;height val=&quot;83&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 name="PRESENTER_SHAPEINFO" val="&lt;ThreeDShapeInfo&gt;&lt;uuid val=&quot;{1AC511FB-AFBF-45A9-B83F-9C254B6CBA7F}&quot;/&gt;&lt;isInvalidForFieldText val=&quot;0&quot;/&gt;&lt;Image&gt;&lt;filename val=&quot;C:\Users\rogardle\AppData\Local\Temp\CP2792401091721Session\CPTrustFolder2792401091736\PPTImport2792407351308\data\asimages\{1AC511FB-AFBF-45A9-B83F-9C254B6CBA7F}_MtorLt.png&quot;/&gt;&lt;left val=&quot;52&quot;/&gt;&lt;top val=&quot;173&quot;/&gt;&lt;width val=&quot;881&quot;/&gt;&lt;height val=&quot;129&quot;/&gt;&lt;hasText val=&quot;1&quot;/&gt;&lt;/Image&gt;&lt;/ThreeDShapeInfo&gt;"/>
</p:tagLst>
</file>

<file path=ppt/theme/theme1.xml><?xml version="1.0" encoding="utf-8"?>
<a:theme xmlns:a="http://schemas.openxmlformats.org/drawingml/2006/main" name="Metro_Template_Light_16x9">
  <a:themeElements>
    <a:clrScheme name="Microsoft Colors">
      <a:dk1>
        <a:srgbClr val="000000"/>
      </a:dk1>
      <a:lt1>
        <a:srgbClr val="FFFFFF"/>
      </a:lt1>
      <a:dk2>
        <a:srgbClr val="3F3F3F"/>
      </a:dk2>
      <a:lt2>
        <a:srgbClr val="F2F2F2"/>
      </a:lt2>
      <a:accent1>
        <a:srgbClr val="00AEEF"/>
      </a:accent1>
      <a:accent2>
        <a:srgbClr val="8CC600"/>
      </a:accent2>
      <a:accent3>
        <a:srgbClr val="FF8A00"/>
      </a:accent3>
      <a:accent4>
        <a:srgbClr val="FF0097"/>
      </a:accent4>
      <a:accent5>
        <a:srgbClr val="0071BC"/>
      </a:accent5>
      <a:accent6>
        <a:srgbClr val="910091"/>
      </a:accent6>
      <a:hlink>
        <a:srgbClr val="0070C0"/>
      </a:hlink>
      <a:folHlink>
        <a:srgbClr val="0071BC"/>
      </a:folHlink>
    </a:clrScheme>
    <a:fontScheme name="Microsoft Corporate Font">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a:noFill/>
          <a:headEnd type="none" w="med" len="med"/>
          <a:tailEnd type="none" w="med" len="med"/>
        </a:ln>
        <a:effectLst/>
      </a:spPr>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defPPr defTabSz="914099" fontAlgn="base">
          <a:spcBef>
            <a:spcPct val="0"/>
          </a:spcBef>
          <a:spcAft>
            <a:spcPct val="0"/>
          </a:spcAft>
          <a:defRPr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lIns="0" tIns="0" rIns="0" bIns="0" rtlCol="0">
        <a:spAutoFit/>
      </a:bodyPr>
      <a:lstStyle>
        <a:defPPr>
          <a:defRPr sz="4000" dirty="0" err="1"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defRPr>
        </a:defPPr>
      </a:lstStyle>
    </a:txDef>
  </a:objectDefaults>
  <a:extraClrSchemeLst/>
  <a:extLst>
    <a:ext uri="{05A4C25C-085E-4340-85A3-A5531E510DB2}">
      <thm15:themeFamily xmlns:thm15="http://schemas.microsoft.com/office/thememl/2012/main" name="Presentation4" id="{8B073D76-A872-4E1B-8935-018CC5DF16E3}" vid="{46A5660B-9100-48D1-BA79-1C1C042FE66D}"/>
    </a:ext>
  </a:extLst>
</a:theme>
</file>

<file path=ppt/theme/theme10.xml><?xml version="1.0" encoding="utf-8"?>
<a:theme xmlns:a="http://schemas.openxmlformats.org/drawingml/2006/main" name="5_Metro_Template_Light_16x9">
  <a:themeElements>
    <a:clrScheme name="Microsoft Colors">
      <a:dk1>
        <a:srgbClr val="000000"/>
      </a:dk1>
      <a:lt1>
        <a:srgbClr val="FFFFFF"/>
      </a:lt1>
      <a:dk2>
        <a:srgbClr val="3F3F3F"/>
      </a:dk2>
      <a:lt2>
        <a:srgbClr val="F2F2F2"/>
      </a:lt2>
      <a:accent1>
        <a:srgbClr val="00AEEF"/>
      </a:accent1>
      <a:accent2>
        <a:srgbClr val="8CC600"/>
      </a:accent2>
      <a:accent3>
        <a:srgbClr val="FF8A00"/>
      </a:accent3>
      <a:accent4>
        <a:srgbClr val="FF0097"/>
      </a:accent4>
      <a:accent5>
        <a:srgbClr val="0071BC"/>
      </a:accent5>
      <a:accent6>
        <a:srgbClr val="910091"/>
      </a:accent6>
      <a:hlink>
        <a:srgbClr val="0070C0"/>
      </a:hlink>
      <a:folHlink>
        <a:srgbClr val="0071BC"/>
      </a:folHlink>
    </a:clrScheme>
    <a:fontScheme name="Microsoft Corporate Font">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a:noFill/>
          <a:headEnd type="none" w="med" len="med"/>
          <a:tailEnd type="none" w="med" len="med"/>
        </a:ln>
        <a:effectLst/>
      </a:spPr>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defPPr defTabSz="914099" fontAlgn="base">
          <a:spcBef>
            <a:spcPct val="0"/>
          </a:spcBef>
          <a:spcAft>
            <a:spcPct val="0"/>
          </a:spcAft>
          <a:defRPr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lIns="0" tIns="0" rIns="0" bIns="0" rtlCol="0">
        <a:spAutoFit/>
      </a:bodyPr>
      <a:lstStyle>
        <a:defPPr>
          <a:defRPr sz="4000" dirty="0" err="1"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defRPr>
        </a:defPPr>
      </a:lstStyle>
    </a:txDef>
  </a:objectDefaults>
  <a:extraClrSchemeLst/>
  <a:extLst>
    <a:ext uri="{05A4C25C-085E-4340-85A3-A5531E510DB2}">
      <thm15:themeFamily xmlns:thm15="http://schemas.microsoft.com/office/thememl/2012/main" name="Presentation4" id="{8B073D76-A872-4E1B-8935-018CC5DF16E3}" vid="{46A5660B-9100-48D1-BA79-1C1C042FE66D}"/>
    </a:ext>
  </a:extLst>
</a:theme>
</file>

<file path=ppt/theme/theme11.xml><?xml version="1.0" encoding="utf-8"?>
<a:theme xmlns:a="http://schemas.openxmlformats.org/drawingml/2006/main" name="3_TEE14 Speaker PPT Template">
  <a:themeElements>
    <a:clrScheme name="Custom 1">
      <a:dk1>
        <a:srgbClr val="505050"/>
      </a:dk1>
      <a:lt1>
        <a:srgbClr val="FFFFFF"/>
      </a:lt1>
      <a:dk2>
        <a:srgbClr val="442359"/>
      </a:dk2>
      <a:lt2>
        <a:srgbClr val="68217A"/>
      </a:lt2>
      <a:accent1>
        <a:srgbClr val="7FBA00"/>
      </a:accent1>
      <a:accent2>
        <a:srgbClr val="DC3C00"/>
      </a:accent2>
      <a:accent3>
        <a:srgbClr val="002050"/>
      </a:accent3>
      <a:accent4>
        <a:srgbClr val="009E49"/>
      </a:accent4>
      <a:accent5>
        <a:srgbClr val="00B294"/>
      </a:accent5>
      <a:accent6>
        <a:srgbClr val="0072C6"/>
      </a:accent6>
      <a:hlink>
        <a:srgbClr val="00BCF2"/>
      </a:hlink>
      <a:folHlink>
        <a:srgbClr val="00BCF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TechEd_NA_Template_with_TechEd Europe_r03.potx" id="{D1757E1E-F62B-43A3-BA2B-231531828368}" vid="{DB3EECF5-125C-46BC-AC50-75EC4FF82334}"/>
    </a:ext>
  </a:extLst>
</a:theme>
</file>

<file path=ppt/theme/theme12.xml><?xml version="1.0" encoding="utf-8"?>
<a:theme xmlns:a="http://schemas.openxmlformats.org/drawingml/2006/main" name="MSVID_White_16x9_2012-08-18">
  <a:themeElements>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E14 Speaker PPT Template">
  <a:themeElements>
    <a:clrScheme name="Custom 1">
      <a:dk1>
        <a:srgbClr val="505050"/>
      </a:dk1>
      <a:lt1>
        <a:srgbClr val="FFFFFF"/>
      </a:lt1>
      <a:dk2>
        <a:srgbClr val="442359"/>
      </a:dk2>
      <a:lt2>
        <a:srgbClr val="68217A"/>
      </a:lt2>
      <a:accent1>
        <a:srgbClr val="7FBA00"/>
      </a:accent1>
      <a:accent2>
        <a:srgbClr val="DC3C00"/>
      </a:accent2>
      <a:accent3>
        <a:srgbClr val="002050"/>
      </a:accent3>
      <a:accent4>
        <a:srgbClr val="009E49"/>
      </a:accent4>
      <a:accent5>
        <a:srgbClr val="00B294"/>
      </a:accent5>
      <a:accent6>
        <a:srgbClr val="0072C6"/>
      </a:accent6>
      <a:hlink>
        <a:srgbClr val="00BCF2"/>
      </a:hlink>
      <a:folHlink>
        <a:srgbClr val="00BCF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TechEd_NA_Template_with_TechEd Europe_r03.potx" id="{D1757E1E-F62B-43A3-BA2B-231531828368}" vid="{DB3EECF5-125C-46BC-AC50-75EC4FF82334}"/>
    </a:ext>
  </a:extLst>
</a:theme>
</file>

<file path=ppt/theme/theme3.xml><?xml version="1.0" encoding="utf-8"?>
<a:theme xmlns:a="http://schemas.openxmlformats.org/drawingml/2006/main" name="1_Metro_Template_Light_16x9">
  <a:themeElements>
    <a:clrScheme name="Microsoft Colors">
      <a:dk1>
        <a:srgbClr val="000000"/>
      </a:dk1>
      <a:lt1>
        <a:srgbClr val="FFFFFF"/>
      </a:lt1>
      <a:dk2>
        <a:srgbClr val="3F3F3F"/>
      </a:dk2>
      <a:lt2>
        <a:srgbClr val="F2F2F2"/>
      </a:lt2>
      <a:accent1>
        <a:srgbClr val="00AEEF"/>
      </a:accent1>
      <a:accent2>
        <a:srgbClr val="8CC600"/>
      </a:accent2>
      <a:accent3>
        <a:srgbClr val="FF8A00"/>
      </a:accent3>
      <a:accent4>
        <a:srgbClr val="FF0097"/>
      </a:accent4>
      <a:accent5>
        <a:srgbClr val="0071BC"/>
      </a:accent5>
      <a:accent6>
        <a:srgbClr val="910091"/>
      </a:accent6>
      <a:hlink>
        <a:srgbClr val="0070C0"/>
      </a:hlink>
      <a:folHlink>
        <a:srgbClr val="0071BC"/>
      </a:folHlink>
    </a:clrScheme>
    <a:fontScheme name="Microsoft Corporate Font">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a:noFill/>
          <a:headEnd type="none" w="med" len="med"/>
          <a:tailEnd type="none" w="med" len="med"/>
        </a:ln>
        <a:effectLst/>
      </a:spPr>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defPPr defTabSz="914099" fontAlgn="base">
          <a:spcBef>
            <a:spcPct val="0"/>
          </a:spcBef>
          <a:spcAft>
            <a:spcPct val="0"/>
          </a:spcAft>
          <a:defRPr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lIns="0" tIns="0" rIns="0" bIns="0" rtlCol="0">
        <a:spAutoFit/>
      </a:bodyPr>
      <a:lstStyle>
        <a:defPPr>
          <a:defRPr sz="4000" dirty="0" err="1"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defRPr>
        </a:defPPr>
      </a:lstStyle>
    </a:txDef>
  </a:objectDefaults>
  <a:extraClrSchemeLst/>
  <a:extLst>
    <a:ext uri="{05A4C25C-085E-4340-85A3-A5531E510DB2}">
      <thm15:themeFamily xmlns:thm15="http://schemas.microsoft.com/office/thememl/2012/main" name="Presentation4" id="{8B073D76-A872-4E1B-8935-018CC5DF16E3}" vid="{46A5660B-9100-48D1-BA79-1C1C042FE66D}"/>
    </a:ext>
  </a:extLst>
</a:theme>
</file>

<file path=ppt/theme/theme4.xml><?xml version="1.0" encoding="utf-8"?>
<a:theme xmlns:a="http://schemas.openxmlformats.org/drawingml/2006/main" name="Windows_Server_Management_Marketing_Template_16x9_v10">
  <a:themeElements>
    <a:clrScheme name="WSMM_v02">
      <a:dk1>
        <a:srgbClr val="505050"/>
      </a:dk1>
      <a:lt1>
        <a:srgbClr val="EFEFEF"/>
      </a:lt1>
      <a:dk2>
        <a:srgbClr val="00188F"/>
      </a:dk2>
      <a:lt2>
        <a:srgbClr val="969696"/>
      </a:lt2>
      <a:accent1>
        <a:srgbClr val="00188F"/>
      </a:accent1>
      <a:accent2>
        <a:srgbClr val="7FBA00"/>
      </a:accent2>
      <a:accent3>
        <a:srgbClr val="FF8C00"/>
      </a:accent3>
      <a:accent4>
        <a:srgbClr val="002050"/>
      </a:accent4>
      <a:accent5>
        <a:srgbClr val="007233"/>
      </a:accent5>
      <a:accent6>
        <a:srgbClr val="FFB900"/>
      </a:accent6>
      <a:hlink>
        <a:srgbClr val="00188F"/>
      </a:hlink>
      <a:folHlink>
        <a:srgbClr val="002050"/>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lnSpc>
            <a:spcPct val="90000"/>
          </a:lnSpc>
          <a:spcBef>
            <a:spcPct val="0"/>
          </a:spcBef>
          <a:spcAft>
            <a:spcPct val="0"/>
          </a:spcAft>
          <a:defRPr sz="2000" spc="-50" dirty="0" smtClean="0">
            <a:gradFill>
              <a:gsLst>
                <a:gs pos="0">
                  <a:schemeClr val="bg1"/>
                </a:gs>
                <a:gs pos="100000">
                  <a:schemeClr val="bg1"/>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90000"/>
          </a:lnSpc>
          <a:defRPr sz="2400" spc="-50" dirty="0" smtClean="0">
            <a:gradFill>
              <a:gsLst>
                <a:gs pos="2917">
                  <a:schemeClr val="tx1"/>
                </a:gs>
                <a:gs pos="30000">
                  <a:schemeClr val="tx1"/>
                </a:gs>
              </a:gsLst>
              <a:lin ang="5400000" scaled="0"/>
            </a:gradFill>
          </a:defRPr>
        </a:defPPr>
      </a:lstStyle>
    </a:txDef>
  </a:objectDefaults>
  <a:extraClrSchemeLst/>
</a:theme>
</file>

<file path=ppt/theme/theme5.xml><?xml version="1.0" encoding="utf-8"?>
<a:theme xmlns:a="http://schemas.openxmlformats.org/drawingml/2006/main" name="2_Metro_Template_Light_16x9">
  <a:themeElements>
    <a:clrScheme name="Microsoft Colors">
      <a:dk1>
        <a:srgbClr val="000000"/>
      </a:dk1>
      <a:lt1>
        <a:srgbClr val="FFFFFF"/>
      </a:lt1>
      <a:dk2>
        <a:srgbClr val="3F3F3F"/>
      </a:dk2>
      <a:lt2>
        <a:srgbClr val="F2F2F2"/>
      </a:lt2>
      <a:accent1>
        <a:srgbClr val="00AEEF"/>
      </a:accent1>
      <a:accent2>
        <a:srgbClr val="8CC600"/>
      </a:accent2>
      <a:accent3>
        <a:srgbClr val="FF8A00"/>
      </a:accent3>
      <a:accent4>
        <a:srgbClr val="FF0097"/>
      </a:accent4>
      <a:accent5>
        <a:srgbClr val="0071BC"/>
      </a:accent5>
      <a:accent6>
        <a:srgbClr val="910091"/>
      </a:accent6>
      <a:hlink>
        <a:srgbClr val="0070C0"/>
      </a:hlink>
      <a:folHlink>
        <a:srgbClr val="0071BC"/>
      </a:folHlink>
    </a:clrScheme>
    <a:fontScheme name="Microsoft Corporate Font">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a:noFill/>
          <a:headEnd type="none" w="med" len="med"/>
          <a:tailEnd type="none" w="med" len="med"/>
        </a:ln>
        <a:effectLst/>
      </a:spPr>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defPPr defTabSz="914099" fontAlgn="base">
          <a:spcBef>
            <a:spcPct val="0"/>
          </a:spcBef>
          <a:spcAft>
            <a:spcPct val="0"/>
          </a:spcAft>
          <a:defRPr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lIns="0" tIns="0" rIns="0" bIns="0" rtlCol="0">
        <a:spAutoFit/>
      </a:bodyPr>
      <a:lstStyle>
        <a:defPPr>
          <a:defRPr sz="4000" dirty="0" err="1"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defRPr>
        </a:defPPr>
      </a:lstStyle>
    </a:txDef>
  </a:objectDefaults>
  <a:extraClrSchemeLst/>
  <a:extLst>
    <a:ext uri="{05A4C25C-085E-4340-85A3-A5531E510DB2}">
      <thm15:themeFamily xmlns:thm15="http://schemas.microsoft.com/office/thememl/2012/main" name="Presentation4" id="{8B073D76-A872-4E1B-8935-018CC5DF16E3}" vid="{46A5660B-9100-48D1-BA79-1C1C042FE66D}"/>
    </a:ext>
  </a:extLst>
</a:theme>
</file>

<file path=ppt/theme/theme6.xml><?xml version="1.0" encoding="utf-8"?>
<a:theme xmlns:a="http://schemas.openxmlformats.org/drawingml/2006/main" name="3_Metro_Template_Light_16x9">
  <a:themeElements>
    <a:clrScheme name="Microsoft Colors">
      <a:dk1>
        <a:srgbClr val="000000"/>
      </a:dk1>
      <a:lt1>
        <a:srgbClr val="FFFFFF"/>
      </a:lt1>
      <a:dk2>
        <a:srgbClr val="3F3F3F"/>
      </a:dk2>
      <a:lt2>
        <a:srgbClr val="F2F2F2"/>
      </a:lt2>
      <a:accent1>
        <a:srgbClr val="00AEEF"/>
      </a:accent1>
      <a:accent2>
        <a:srgbClr val="8CC600"/>
      </a:accent2>
      <a:accent3>
        <a:srgbClr val="FF8A00"/>
      </a:accent3>
      <a:accent4>
        <a:srgbClr val="FF0097"/>
      </a:accent4>
      <a:accent5>
        <a:srgbClr val="0071BC"/>
      </a:accent5>
      <a:accent6>
        <a:srgbClr val="910091"/>
      </a:accent6>
      <a:hlink>
        <a:srgbClr val="0070C0"/>
      </a:hlink>
      <a:folHlink>
        <a:srgbClr val="0071BC"/>
      </a:folHlink>
    </a:clrScheme>
    <a:fontScheme name="Microsoft Corporate Font">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a:noFill/>
          <a:headEnd type="none" w="med" len="med"/>
          <a:tailEnd type="none" w="med" len="med"/>
        </a:ln>
        <a:effectLst/>
      </a:spPr>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defPPr defTabSz="914099" fontAlgn="base">
          <a:spcBef>
            <a:spcPct val="0"/>
          </a:spcBef>
          <a:spcAft>
            <a:spcPct val="0"/>
          </a:spcAft>
          <a:defRPr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lIns="0" tIns="0" rIns="0" bIns="0" rtlCol="0">
        <a:spAutoFit/>
      </a:bodyPr>
      <a:lstStyle>
        <a:defPPr>
          <a:defRPr sz="4000" dirty="0" err="1"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defRPr>
        </a:defPPr>
      </a:lstStyle>
    </a:txDef>
  </a:objectDefaults>
  <a:extraClrSchemeLst/>
  <a:extLst>
    <a:ext uri="{05A4C25C-085E-4340-85A3-A5531E510DB2}">
      <thm15:themeFamily xmlns:thm15="http://schemas.microsoft.com/office/thememl/2012/main" name="Presentation4" id="{8B073D76-A872-4E1B-8935-018CC5DF16E3}" vid="{46A5660B-9100-48D1-BA79-1C1C042FE66D}"/>
    </a:ext>
  </a:extLst>
</a:theme>
</file>

<file path=ppt/theme/theme7.xml><?xml version="1.0" encoding="utf-8"?>
<a:theme xmlns:a="http://schemas.openxmlformats.org/drawingml/2006/main" name="1_TEE14 Speaker PPT Template">
  <a:themeElements>
    <a:clrScheme name="Custom 1">
      <a:dk1>
        <a:srgbClr val="505050"/>
      </a:dk1>
      <a:lt1>
        <a:srgbClr val="FFFFFF"/>
      </a:lt1>
      <a:dk2>
        <a:srgbClr val="442359"/>
      </a:dk2>
      <a:lt2>
        <a:srgbClr val="68217A"/>
      </a:lt2>
      <a:accent1>
        <a:srgbClr val="7FBA00"/>
      </a:accent1>
      <a:accent2>
        <a:srgbClr val="DC3C00"/>
      </a:accent2>
      <a:accent3>
        <a:srgbClr val="002050"/>
      </a:accent3>
      <a:accent4>
        <a:srgbClr val="009E49"/>
      </a:accent4>
      <a:accent5>
        <a:srgbClr val="00B294"/>
      </a:accent5>
      <a:accent6>
        <a:srgbClr val="0072C6"/>
      </a:accent6>
      <a:hlink>
        <a:srgbClr val="00BCF2"/>
      </a:hlink>
      <a:folHlink>
        <a:srgbClr val="00BCF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TechEd_NA_Template_with_TechEd Europe_r03.potx" id="{D1757E1E-F62B-43A3-BA2B-231531828368}" vid="{DB3EECF5-125C-46BC-AC50-75EC4FF82334}"/>
    </a:ext>
  </a:extLst>
</a:theme>
</file>

<file path=ppt/theme/theme8.xml><?xml version="1.0" encoding="utf-8"?>
<a:theme xmlns:a="http://schemas.openxmlformats.org/drawingml/2006/main" name="2_TEE14 Speaker PPT Template">
  <a:themeElements>
    <a:clrScheme name="Custom 1">
      <a:dk1>
        <a:srgbClr val="505050"/>
      </a:dk1>
      <a:lt1>
        <a:srgbClr val="FFFFFF"/>
      </a:lt1>
      <a:dk2>
        <a:srgbClr val="442359"/>
      </a:dk2>
      <a:lt2>
        <a:srgbClr val="68217A"/>
      </a:lt2>
      <a:accent1>
        <a:srgbClr val="7FBA00"/>
      </a:accent1>
      <a:accent2>
        <a:srgbClr val="DC3C00"/>
      </a:accent2>
      <a:accent3>
        <a:srgbClr val="002050"/>
      </a:accent3>
      <a:accent4>
        <a:srgbClr val="009E49"/>
      </a:accent4>
      <a:accent5>
        <a:srgbClr val="00B294"/>
      </a:accent5>
      <a:accent6>
        <a:srgbClr val="0072C6"/>
      </a:accent6>
      <a:hlink>
        <a:srgbClr val="00BCF2"/>
      </a:hlink>
      <a:folHlink>
        <a:srgbClr val="00BCF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TechEd_NA_Template_with_TechEd Europe_r03.potx" id="{D1757E1E-F62B-43A3-BA2B-231531828368}" vid="{DB3EECF5-125C-46BC-AC50-75EC4FF82334}"/>
    </a:ext>
  </a:extLst>
</a:theme>
</file>

<file path=ppt/theme/theme9.xml><?xml version="1.0" encoding="utf-8"?>
<a:theme xmlns:a="http://schemas.openxmlformats.org/drawingml/2006/main" name="4_Metro_Template_Light_16x9">
  <a:themeElements>
    <a:clrScheme name="Microsoft Colors">
      <a:dk1>
        <a:srgbClr val="000000"/>
      </a:dk1>
      <a:lt1>
        <a:srgbClr val="FFFFFF"/>
      </a:lt1>
      <a:dk2>
        <a:srgbClr val="3F3F3F"/>
      </a:dk2>
      <a:lt2>
        <a:srgbClr val="F2F2F2"/>
      </a:lt2>
      <a:accent1>
        <a:srgbClr val="00AEEF"/>
      </a:accent1>
      <a:accent2>
        <a:srgbClr val="8CC600"/>
      </a:accent2>
      <a:accent3>
        <a:srgbClr val="FF8A00"/>
      </a:accent3>
      <a:accent4>
        <a:srgbClr val="FF0097"/>
      </a:accent4>
      <a:accent5>
        <a:srgbClr val="0071BC"/>
      </a:accent5>
      <a:accent6>
        <a:srgbClr val="910091"/>
      </a:accent6>
      <a:hlink>
        <a:srgbClr val="0070C0"/>
      </a:hlink>
      <a:folHlink>
        <a:srgbClr val="0071BC"/>
      </a:folHlink>
    </a:clrScheme>
    <a:fontScheme name="Microsoft Corporate Font">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a:noFill/>
          <a:headEnd type="none" w="med" len="med"/>
          <a:tailEnd type="none" w="med" len="med"/>
        </a:ln>
        <a:effectLst/>
      </a:spPr>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defPPr defTabSz="914099" fontAlgn="base">
          <a:spcBef>
            <a:spcPct val="0"/>
          </a:spcBef>
          <a:spcAft>
            <a:spcPct val="0"/>
          </a:spcAft>
          <a:defRPr spc="-50" dirty="0" err="1" smtClean="0">
            <a:gradFill>
              <a:gsLst>
                <a:gs pos="0">
                  <a:srgbClr val="FFFFFF"/>
                </a:gs>
                <a:gs pos="100000">
                  <a:srgbClr val="FFFFFF"/>
                </a:gs>
              </a:gsLst>
              <a:lin ang="5400000" scaled="0"/>
            </a:gradFill>
            <a:latin typeface="Segoe UI" pitchFamily="34" charset="0"/>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lIns="0" tIns="0" rIns="0" bIns="0" rtlCol="0">
        <a:spAutoFit/>
      </a:bodyPr>
      <a:lstStyle>
        <a:defPPr>
          <a:defRPr sz="4000" dirty="0" err="1" smtClean="0">
            <a:gradFill>
              <a:gsLst>
                <a:gs pos="0">
                  <a:schemeClr val="tx1">
                    <a:lumMod val="75000"/>
                    <a:lumOff val="25000"/>
                  </a:schemeClr>
                </a:gs>
                <a:gs pos="80000">
                  <a:schemeClr val="tx1">
                    <a:lumMod val="65000"/>
                    <a:lumOff val="35000"/>
                  </a:schemeClr>
                </a:gs>
              </a:gsLst>
              <a:lin ang="16200000" scaled="0"/>
            </a:gradFill>
            <a:latin typeface="Segoe UI Light" pitchFamily="34" charset="0"/>
          </a:defRPr>
        </a:defPPr>
      </a:lstStyle>
    </a:txDef>
  </a:objectDefaults>
  <a:extraClrSchemeLst/>
  <a:extLst>
    <a:ext uri="{05A4C25C-085E-4340-85A3-A5531E510DB2}">
      <thm15:themeFamily xmlns:thm15="http://schemas.microsoft.com/office/thememl/2012/main" name="Presentation4" id="{8B073D76-A872-4E1B-8935-018CC5DF16E3}" vid="{46A5660B-9100-48D1-BA79-1C1C042FE66D}"/>
    </a:ext>
  </a:extLst>
</a:theme>
</file>

<file path=ppt/theme/themeOverride1.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10.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11.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2.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3.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4.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5.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6.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7.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8.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ppt/theme/themeOverride9.xml><?xml version="1.0" encoding="utf-8"?>
<a:themeOverride xmlns:a="http://schemas.openxmlformats.org/drawingml/2006/main">
  <a:clrScheme name="MSVID White">
    <a:dk1>
      <a:srgbClr val="505050"/>
    </a:dk1>
    <a:lt1>
      <a:srgbClr val="FFFFFF"/>
    </a:lt1>
    <a:dk2>
      <a:srgbClr val="68217A"/>
    </a:dk2>
    <a:lt2>
      <a:srgbClr val="D2D2D2"/>
    </a:lt2>
    <a:accent1>
      <a:srgbClr val="68217A"/>
    </a:accent1>
    <a:accent2>
      <a:srgbClr val="008272"/>
    </a:accent2>
    <a:accent3>
      <a:srgbClr val="0072C6"/>
    </a:accent3>
    <a:accent4>
      <a:srgbClr val="B4009E"/>
    </a:accent4>
    <a:accent5>
      <a:srgbClr val="442359"/>
    </a:accent5>
    <a:accent6>
      <a:srgbClr val="002050"/>
    </a:accent6>
    <a:hlink>
      <a:srgbClr val="0072C6"/>
    </a:hlink>
    <a:folHlink>
      <a:srgbClr val="0072C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4D7423A18F784083BE197967E1C5D6" ma:contentTypeVersion="" ma:contentTypeDescription="Create a new document." ma:contentTypeScope="" ma:versionID="489b98333439f28ab0de6d5ac4cc8307">
  <xsd:schema xmlns:xsd="http://www.w3.org/2001/XMLSchema" xmlns:xs="http://www.w3.org/2001/XMLSchema" xmlns:p="http://schemas.microsoft.com/office/2006/metadata/properties" xmlns:ns2="17CF9079-1B78-46A5-B4EE-878B72312997" xmlns:ns3="27aa9422-7f1f-4c84-9cdf-302b1a67e513" targetNamespace="http://schemas.microsoft.com/office/2006/metadata/properties" ma:root="true" ma:fieldsID="2b7818480474ca267cac03459d1c19b9" ns2:_="" ns3:_="">
    <xsd:import namespace="17CF9079-1B78-46A5-B4EE-878B72312997"/>
    <xsd:import namespace="27aa9422-7f1f-4c84-9cdf-302b1a67e513"/>
    <xsd:element name="properties">
      <xsd:complexType>
        <xsd:sequence>
          <xsd:element name="documentManagement">
            <xsd:complexType>
              <xsd:all>
                <xsd:element ref="ns2:Content_x0020_Type"/>
                <xsd:element ref="ns2:Module" minOccurs="0"/>
                <xsd:element ref="ns2:Status"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F9079-1B78-46A5-B4EE-878B72312997" elementFormDefault="qualified">
    <xsd:import namespace="http://schemas.microsoft.com/office/2006/documentManagement/types"/>
    <xsd:import namespace="http://schemas.microsoft.com/office/infopath/2007/PartnerControls"/>
    <xsd:element name="Content_x0020_Type" ma:index="8" ma:displayName="Content Type" ma:format="Dropdown" ma:internalName="Content_x0020_Type">
      <xsd:simpleType>
        <xsd:restriction base="dms:Choice">
          <xsd:enumeration value="Assessment"/>
          <xsd:enumeration value="Assessment Policheck"/>
          <xsd:enumeration value="Break Slides"/>
          <xsd:enumeration value="CC File"/>
          <xsd:enumeration value="CC Policheck"/>
          <xsd:enumeration value="Instructor Image"/>
          <xsd:enumeration value="Outline"/>
          <xsd:enumeration value="Slide Presentation"/>
          <xsd:enumeration value="Slide Presentation Policheck"/>
          <xsd:enumeration value="SME Recruitment"/>
        </xsd:restriction>
      </xsd:simpleType>
    </xsd:element>
    <xsd:element name="Module" ma:index="9" nillable="true" ma:displayName="Module" ma:decimals="0" ma:internalName="Module" ma:percentage="FALSE">
      <xsd:simpleType>
        <xsd:restriction base="dms:Number">
          <xsd:maxInclusive value="40"/>
          <xsd:minInclusive value="1"/>
        </xsd:restriction>
      </xsd:simpleType>
    </xsd:element>
    <xsd:element name="Status" ma:index="10" nillable="true" ma:displayName="Status" ma:default="Draft" ma:format="Dropdown" ma:internalName="Status">
      <xsd:simpleType>
        <xsd:restriction base="dms:Choice">
          <xsd:enumeration value="Draft"/>
          <xsd:enumeration value="Final"/>
        </xsd:restriction>
      </xsd:simpleType>
    </xsd:element>
  </xsd:schema>
  <xsd:schema xmlns:xsd="http://www.w3.org/2001/XMLSchema" xmlns:xs="http://www.w3.org/2001/XMLSchema" xmlns:dms="http://schemas.microsoft.com/office/2006/documentManagement/types" xmlns:pc="http://schemas.microsoft.com/office/infopath/2007/PartnerControls" targetNamespace="27aa9422-7f1f-4c84-9cdf-302b1a67e51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27aa9422-7f1f-4c84-9cdf-302b1a67e513">
      <UserInfo>
        <DisplayName>Khalid Mouss</DisplayName>
        <AccountId>386</AccountId>
        <AccountType/>
      </UserInfo>
    </SharedWithUsers>
    <Module xmlns="17CF9079-1B78-46A5-B4EE-878B72312997">3</Module>
    <Content_x0020_Type xmlns="17CF9079-1B78-46A5-B4EE-878B72312997">Slide Presentation</Content_x0020_Type>
    <Status xmlns="17CF9079-1B78-46A5-B4EE-878B72312997">Final</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E0A740-27FC-48D3-A6B6-6EDA50A85A48}"/>
</file>

<file path=customXml/itemProps2.xml><?xml version="1.0" encoding="utf-8"?>
<ds:datastoreItem xmlns:ds="http://schemas.openxmlformats.org/officeDocument/2006/customXml" ds:itemID="{F990F116-B58F-4255-B05B-DA3808E0E5C6}"/>
</file>

<file path=customXml/itemProps3.xml><?xml version="1.0" encoding="utf-8"?>
<ds:datastoreItem xmlns:ds="http://schemas.openxmlformats.org/officeDocument/2006/customXml" ds:itemID="{758FDAC0-319D-4A54-8D8E-1D42CB1F8004}"/>
</file>

<file path=docProps/app.xml><?xml version="1.0" encoding="utf-8"?>
<Properties xmlns="http://schemas.openxmlformats.org/officeDocument/2006/extended-properties" xmlns:vt="http://schemas.openxmlformats.org/officeDocument/2006/docPropsVTypes">
  <Template>MSOpenTech Template 16x9</Template>
  <TotalTime>16787</TotalTime>
  <Words>1784</Words>
  <Application>Microsoft Office PowerPoint</Application>
  <PresentationFormat>Custom</PresentationFormat>
  <Paragraphs>260</Paragraphs>
  <Slides>30</Slides>
  <Notes>23</Notes>
  <HiddenSlides>0</HiddenSlides>
  <MMClips>0</MMClips>
  <ScaleCrop>false</ScaleCrop>
  <HeadingPairs>
    <vt:vector size="6" baseType="variant">
      <vt:variant>
        <vt:lpstr>Fonts Used</vt:lpstr>
      </vt:variant>
      <vt:variant>
        <vt:i4>8</vt:i4>
      </vt:variant>
      <vt:variant>
        <vt:lpstr>Theme</vt:lpstr>
      </vt:variant>
      <vt:variant>
        <vt:i4>12</vt:i4>
      </vt:variant>
      <vt:variant>
        <vt:lpstr>Slide Titles</vt:lpstr>
      </vt:variant>
      <vt:variant>
        <vt:i4>30</vt:i4>
      </vt:variant>
    </vt:vector>
  </HeadingPairs>
  <TitlesOfParts>
    <vt:vector size="50" baseType="lpstr">
      <vt:lpstr>MS PGothic</vt:lpstr>
      <vt:lpstr>Arial</vt:lpstr>
      <vt:lpstr>Calibri</vt:lpstr>
      <vt:lpstr>Consolas</vt:lpstr>
      <vt:lpstr>Segoe UI</vt:lpstr>
      <vt:lpstr>Segoe UI Light</vt:lpstr>
      <vt:lpstr>Segoe UI Semibold</vt:lpstr>
      <vt:lpstr>Wingdings</vt:lpstr>
      <vt:lpstr>Metro_Template_Light_16x9</vt:lpstr>
      <vt:lpstr>TEE14 Speaker PPT Template</vt:lpstr>
      <vt:lpstr>1_Metro_Template_Light_16x9</vt:lpstr>
      <vt:lpstr>Windows_Server_Management_Marketing_Template_16x9_v10</vt:lpstr>
      <vt:lpstr>2_Metro_Template_Light_16x9</vt:lpstr>
      <vt:lpstr>3_Metro_Template_Light_16x9</vt:lpstr>
      <vt:lpstr>1_TEE14 Speaker PPT Template</vt:lpstr>
      <vt:lpstr>2_TEE14 Speaker PPT Template</vt:lpstr>
      <vt:lpstr>4_Metro_Template_Light_16x9</vt:lpstr>
      <vt:lpstr>5_Metro_Template_Light_16x9</vt:lpstr>
      <vt:lpstr>3_TEE14 Speaker PPT Template</vt:lpstr>
      <vt:lpstr>MSVID_White_16x9_2012-08-18</vt:lpstr>
      <vt:lpstr>PowerPoint Presentation</vt:lpstr>
      <vt:lpstr>PowerPoint Presentation</vt:lpstr>
      <vt:lpstr>We will cover…</vt:lpstr>
      <vt:lpstr>PowerPoint Presentation</vt:lpstr>
      <vt:lpstr>Automated Testing </vt:lpstr>
      <vt:lpstr>Manual Builds</vt:lpstr>
      <vt:lpstr>Continuous Integration</vt:lpstr>
      <vt:lpstr>Automated Testing OSS Tools</vt:lpstr>
      <vt:lpstr>What is Gradle?       </vt:lpstr>
      <vt:lpstr>Why Gradle?       </vt:lpstr>
      <vt:lpstr>What is Grunt?       </vt:lpstr>
      <vt:lpstr>Why Grunt?       </vt:lpstr>
      <vt:lpstr>PowerPoint Presentation</vt:lpstr>
      <vt:lpstr>Recap</vt:lpstr>
      <vt:lpstr>PowerPoint Presentation</vt:lpstr>
      <vt:lpstr>OSS Deployment &amp; Config Mgmt Tools</vt:lpstr>
      <vt:lpstr>What is Salt?       </vt:lpstr>
      <vt:lpstr>Why Salt?       </vt:lpstr>
      <vt:lpstr>PowerPoint Presentation</vt:lpstr>
      <vt:lpstr>PowerPoint Presentation</vt:lpstr>
      <vt:lpstr>Why Puppet?       </vt:lpstr>
      <vt:lpstr>PowerPoint Presentation</vt:lpstr>
      <vt:lpstr>How Chef Works</vt:lpstr>
      <vt:lpstr>Why Chef?       </vt:lpstr>
      <vt:lpstr>PowerPoint Presentation</vt:lpstr>
      <vt:lpstr>Configuration Management and Docker Together?</vt:lpstr>
      <vt:lpstr>Docker + Configuration Management</vt:lpstr>
      <vt:lpstr>Recap</vt:lpstr>
      <vt:lpstr>PowerPoint Presentation</vt:lpstr>
      <vt:lpstr>PowerPoint Presentation</vt:lpstr>
    </vt:vector>
  </TitlesOfParts>
  <Manager>&lt;Content Manager Name Here&gt;</Manager>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 5 &amp; 6 - Open Source for DevOps Practices</dc:title>
  <dc:subject>&lt;Event Name Here&gt;</dc:subject>
  <dc:creator>Ross Gardler (MS OPEN TECH)</dc:creator>
  <cp:keywords>&lt;Any Related Keywords&gt;</cp:keywords>
  <dc:description>Template: Saku Uchikawa, Microsoft Corporation
Formatting:
Event Date: 
Event Location: 
Audience Type: Internal</dc:description>
  <cp:lastModifiedBy>Brandi Haley (Valorem Consulting)</cp:lastModifiedBy>
  <cp:revision>244</cp:revision>
  <dcterms:created xsi:type="dcterms:W3CDTF">2013-06-04T11:03:28Z</dcterms:created>
  <dcterms:modified xsi:type="dcterms:W3CDTF">2014-12-16T00:04:22Z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0x010100674D7423A18F784083BE197967E1C5D6</vt:lpwstr>
  </property>
  <property fmtid="{D5CDD505-2E9C-101B-9397-08002B2CF9AE}" pid="3" name="Product">
    <vt:lpwstr/>
  </property>
  <property fmtid="{D5CDD505-2E9C-101B-9397-08002B2CF9AE}" pid="4" name="Event1">
    <vt:lpwstr>217;#Unassigned|e51362f4-782c-41a8-bb7b-e0cfc8669933</vt:lpwstr>
  </property>
  <property fmtid="{D5CDD505-2E9C-101B-9397-08002B2CF9AE}" pid="5" name="Audience">
    <vt:lpwstr/>
  </property>
  <property fmtid="{D5CDD505-2E9C-101B-9397-08002B2CF9AE}" pid="6" name="IsMyDocuments">
    <vt:bool>true</vt:bool>
  </property>
  <property fmtid="{D5CDD505-2E9C-101B-9397-08002B2CF9AE}" pid="7" name="TaxKeyword">
    <vt:lpwstr/>
  </property>
</Properties>
</file>